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Reducing the Risk of Sexually Transmitted Infections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Areas of Importance.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96200" cy="417576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STI and know how they are spread?</a:t>
            </a:r>
          </a:p>
          <a:p>
            <a:r>
              <a:rPr lang="en-US" dirty="0" smtClean="0"/>
              <a:t>What is unprotected sex?</a:t>
            </a:r>
          </a:p>
          <a:p>
            <a:r>
              <a:rPr lang="en-US" dirty="0" smtClean="0"/>
              <a:t>Describe the symptoms and treatment for the major STIs (Chlamydia, Gonorrhea, Syphilis, Herpes, HPV/Genital Warts, </a:t>
            </a:r>
            <a:r>
              <a:rPr lang="en-US" dirty="0" err="1" smtClean="0"/>
              <a:t>Hep</a:t>
            </a:r>
            <a:r>
              <a:rPr lang="en-US" dirty="0" smtClean="0"/>
              <a:t> B, HIV/AIDS).</a:t>
            </a:r>
          </a:p>
          <a:p>
            <a:r>
              <a:rPr lang="en-US" dirty="0" smtClean="0"/>
              <a:t>How can you decrease your risk of STIs.</a:t>
            </a:r>
          </a:p>
          <a:p>
            <a:r>
              <a:rPr lang="en-US" dirty="0" smtClean="0"/>
              <a:t>Tools for Change (Preventing STIs</a:t>
            </a:r>
            <a:r>
              <a:rPr lang="en-US" smtClean="0"/>
              <a:t>) page </a:t>
            </a:r>
            <a:r>
              <a:rPr lang="en-US" smtClean="0"/>
              <a:t>325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1305</TotalTime>
  <Words>73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Reducing the Risk of Sexually Transmitted Infections</vt:lpstr>
      <vt:lpstr>Areas of Importance. 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Struggles!</dc:title>
  <dc:creator>computer</dc:creator>
  <cp:lastModifiedBy>McClanahan, Travis</cp:lastModifiedBy>
  <cp:revision>131</cp:revision>
  <dcterms:created xsi:type="dcterms:W3CDTF">2011-08-07T16:08:13Z</dcterms:created>
  <dcterms:modified xsi:type="dcterms:W3CDTF">2013-11-21T14:50:39Z</dcterms:modified>
</cp:coreProperties>
</file>