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B4B35-8D2D-4B59-9DDA-49A60CD3D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4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9DC57-92FC-435D-9C97-F53048A00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46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8AFD4-9B10-4921-A91C-776E539AF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74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3DC96-0F32-4B8C-8356-6B22E6983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00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0028B-06C5-4193-98A2-1CF45F0D9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19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E6DE-BD55-4735-A9C0-EC2B80552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04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A9165-3A07-4591-A5A1-E2DF0C33D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67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116A2-3E17-4121-82EA-4F73B633B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31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B7CE1-EAA7-4661-9F2F-CAFCB0579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57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1B5B-F307-4CE8-BCF6-16ECBC2F6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26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8A76E-40AD-4D46-94BE-CB9FEEA17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46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282E6D3-000C-419A-8603-6C249E952D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5.5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Average Value of a Function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AVERAGE VALUE OF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383969" y="1524000"/>
                <a:ext cx="8382000" cy="37986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average value of a function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over an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defined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as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ave</m:t>
                          </m:r>
                        </m:sub>
                      </m:sSub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969" y="1524000"/>
                <a:ext cx="8382000" cy="3798604"/>
              </a:xfrm>
              <a:prstGeom prst="rect">
                <a:avLst/>
              </a:prstGeom>
              <a:blipFill rotWithShape="1">
                <a:blip r:embed="rId2"/>
                <a:stretch>
                  <a:fillRect l="-1891" t="-20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MEAN VALUE THEOREM FOR INTEGRALS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05800" cy="47783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there exists a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err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altLang="en-US" i="1" dirty="0" err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such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that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ave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 Math"/>
                  </a:rPr>
                  <a:t>that is,</a:t>
                </a:r>
                <a:endParaRPr lang="en-US" altLang="en-US" b="0" dirty="0" smtClean="0">
                  <a:latin typeface="Cambria Math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05800" cy="4778359"/>
              </a:xfrm>
              <a:prstGeom prst="rect">
                <a:avLst/>
              </a:prstGeom>
              <a:blipFill rotWithShape="1">
                <a:blip r:embed="rId2"/>
                <a:stretch>
                  <a:fillRect l="-1909" t="-16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Section 5.5</vt:lpstr>
      <vt:lpstr>AVERAGE VALUE OF A FUNCTION</vt:lpstr>
      <vt:lpstr>THE MEAN VALUE THEOREM FOR INTEGRALS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6.5</dc:title>
  <dc:creator>Allen Fuller</dc:creator>
  <cp:lastModifiedBy>Fuller, Allen</cp:lastModifiedBy>
  <cp:revision>7</cp:revision>
  <dcterms:created xsi:type="dcterms:W3CDTF">2005-06-18T03:50:19Z</dcterms:created>
  <dcterms:modified xsi:type="dcterms:W3CDTF">2014-11-18T15:52:15Z</dcterms:modified>
</cp:coreProperties>
</file>