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95725-1966-4D0E-8A5B-22DB8C22F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9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2BA7-BD0E-416D-B5D2-0C948397E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12996-8F0E-4904-8B57-D17AD09CC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15FE5-E75C-48B8-B2B0-84211AD9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6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CDBEA-FD90-46A1-B6CC-F1CDFEC77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52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473D3-B257-4EB4-B6E4-53147A96B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6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F4951-BBD5-4B67-AE40-27670CBEA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70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12799-F5D6-42C6-9129-66397AAB9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37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918EC-2658-47AE-82C4-9ED2FEB7B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7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9001-F864-4C11-B7CB-41EA62A59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84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80FCE-1F2A-41B1-A686-C58C6532D2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7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646147F-48C8-4341-AC6F-5515D6C186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5.1</a:t>
            </a:r>
            <a:endParaRPr lang="en-US" alt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Area Between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AREA BETWEEN CURVES USING VERTICAL SLICES, PART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816925"/>
                <a:ext cx="8610600" cy="3666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area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of the region bounded by the curves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 and </a:t>
                </a:r>
                <a:r>
                  <a:rPr lang="en-US" altLang="en-US">
                    <a:latin typeface="Cambria" panose="02040503050406030204" pitchFamily="18" charset="0"/>
                    <a:cs typeface="Times New Roman" pitchFamily="18" charset="0"/>
                  </a:rPr>
                  <a:t>the </a:t>
                </a:r>
                <a:r>
                  <a:rPr lang="en-US" altLang="en-US" smtClean="0">
                    <a:latin typeface="Cambria" panose="02040503050406030204" pitchFamily="18" charset="0"/>
                    <a:cs typeface="Times New Roman" pitchFamily="18" charset="0"/>
                  </a:rPr>
                  <a:t>lines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are continuous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16925"/>
                <a:ext cx="8610600" cy="3666453"/>
              </a:xfrm>
              <a:prstGeom prst="rect">
                <a:avLst/>
              </a:prstGeom>
              <a:blipFill rotWithShape="1">
                <a:blip r:embed="rId2"/>
                <a:stretch>
                  <a:fillRect l="-1769" t="-2159" r="-23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PROCEDURE FOR</a:t>
            </a:r>
            <a:br>
              <a:rPr lang="en-US" altLang="en-US" sz="4000" b="1"/>
            </a:br>
            <a:r>
              <a:rPr lang="en-US" altLang="en-US" sz="4000" b="1"/>
              <a:t>FINDING THE AREA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Sketch the region. Label intersection points, if any.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Slice it into thin pieces (rectangles); label a typical piece.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Sum the areas of all the rectangles; that is, set up and evaluate a definite integral.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AREA BETWEEN CURVES USING VERTICAL SLICES, PART 2</a:t>
            </a:r>
            <a:r>
              <a:rPr lang="en-US" altLang="en-US" sz="4000" b="1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447800"/>
                <a:ext cx="8458200" cy="25501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area between the curves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𝑦</m:t>
                    </m:r>
                    <m:r>
                      <a:rPr lang="en-US" altLang="en-US" sz="3000" i="1" dirty="0" smtClean="0">
                        <a:latin typeface="Cambria Math"/>
                      </a:rPr>
                      <m:t>=</m:t>
                    </m:r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  <m:r>
                      <a:rPr lang="en-US" altLang="en-US" sz="3000" i="1" dirty="0" smtClean="0">
                        <a:latin typeface="Cambria Math"/>
                      </a:rPr>
                      <m:t>(</m:t>
                    </m:r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 and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𝑦</m:t>
                    </m:r>
                    <m:r>
                      <a:rPr lang="en-US" altLang="en-US" sz="3000" i="1" dirty="0" smtClean="0">
                        <a:latin typeface="Cambria Math"/>
                      </a:rPr>
                      <m:t>=</m:t>
                    </m:r>
                    <m:r>
                      <a:rPr lang="en-US" altLang="en-US" sz="3000" i="1" dirty="0" smtClean="0">
                        <a:latin typeface="Cambria Math"/>
                      </a:rPr>
                      <m:t>𝑔</m:t>
                    </m:r>
                    <m:r>
                      <a:rPr lang="en-US" altLang="en-US" sz="3000" i="1" dirty="0" smtClean="0">
                        <a:latin typeface="Cambria Math"/>
                      </a:rPr>
                      <m:t>(</m:t>
                    </m:r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and between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/>
                      </a:rPr>
                      <m:t>=</m:t>
                    </m:r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/>
                      </a:rPr>
                      <m:t>=</m:t>
                    </m:r>
                    <m:r>
                      <a:rPr lang="en-US" altLang="en-US" sz="30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𝐴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447800"/>
                <a:ext cx="8458200" cy="2550122"/>
              </a:xfrm>
              <a:prstGeom prst="rect">
                <a:avLst/>
              </a:prstGeom>
              <a:blipFill rotWithShape="1">
                <a:blip r:embed="rId2"/>
                <a:stretch>
                  <a:fillRect l="-1657" t="-31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>
                <a:off x="304800" y="3840163"/>
                <a:ext cx="8686800" cy="2862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6673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3000" u="sng" dirty="0">
                    <a:latin typeface="Cambria" panose="02040503050406030204" pitchFamily="18" charset="0"/>
                  </a:rPr>
                  <a:t>COMMENTS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1. 	The function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does not have the be “above”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2. 	To evaluate the above integral, we must split it 	into more than one integral, depending on 	which function is “on top.”</a:t>
                </a:r>
                <a:endParaRPr lang="en-US" altLang="en-US" sz="3000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840163"/>
                <a:ext cx="8686800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1614" t="-2772" b="-57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305800" cy="55044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631825" indent="-631825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1089025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546225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2003425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460625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917825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375025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832225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289425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680"/>
                  </a:spcAft>
                  <a:tabLst>
                    <a:tab pos="568325" algn="l"/>
                  </a:tabLs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1.	The area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of the region bounded by the curves 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and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, and the lines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and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are continuous and 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</a:rPr>
                      <m:t>≥</m:t>
                    </m:r>
                    <m:r>
                      <a:rPr lang="en-US" altLang="en-US" sz="280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err="1" smtClean="0">
                            <a:latin typeface="Cambria Math"/>
                          </a:rPr>
                          <m:t>𝑐</m:t>
                        </m:r>
                        <m:r>
                          <a:rPr lang="en-US" altLang="en-US" sz="28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sz="2800" i="1" dirty="0" err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</a:t>
                </a:r>
              </a:p>
              <a:p>
                <a:pPr marL="0" indent="0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680"/>
                  </a:spcAft>
                  <a:tabLst>
                    <a:tab pos="568325" algn="l"/>
                  </a:tabLs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2.	The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area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between the curves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and 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,  and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 marL="0" indent="0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305800" cy="5504456"/>
              </a:xfrm>
              <a:prstGeom prst="rect">
                <a:avLst/>
              </a:prstGeom>
              <a:blipFill rotWithShape="1">
                <a:blip r:embed="rId2"/>
                <a:stretch>
                  <a:fillRect l="-1542" t="-11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AREA BETWEEN CURVES USING HORIZONTAL SLICES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5.1</vt:lpstr>
      <vt:lpstr>AREA BETWEEN CURVES USING VERTICAL SLICES, PART 1</vt:lpstr>
      <vt:lpstr>PROCEDURE FOR FINDING THE AREA</vt:lpstr>
      <vt:lpstr>AREA BETWEEN CURVES USING VERTICAL SLICES, PART 2 </vt:lpstr>
      <vt:lpstr>AREA BETWEEN CURVES USING HORIZONTAL SLICES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6.1</dc:title>
  <dc:creator>Allen Fuller</dc:creator>
  <cp:lastModifiedBy>Fuller, Allen</cp:lastModifiedBy>
  <cp:revision>9</cp:revision>
  <dcterms:created xsi:type="dcterms:W3CDTF">2005-06-18T02:47:44Z</dcterms:created>
  <dcterms:modified xsi:type="dcterms:W3CDTF">2014-11-12T19:43:36Z</dcterms:modified>
</cp:coreProperties>
</file>