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2DAE5C1-D437-4F40-8392-92EB3FC36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973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04C34-D581-4CCE-A4AA-CEB914FA6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93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247CB-3114-4F61-A604-40ADB32FB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75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2BE89-0DF5-42E9-BC35-3042B4077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15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2D302-9CD3-420F-B25C-33DFE9607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743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EB0E0-6CC2-4E69-B5BF-A37038336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9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61A2A-39A9-41BA-8952-BA1EF23A49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67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9B02D-B7F1-4848-8E8A-F0CB859CB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7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F9D49-90D4-497A-AD82-83FA1295E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6533F-86EF-40D2-AA29-C1E28011F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05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E941-A54D-4092-B4C1-A2A9EED1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32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47FF4-244F-4F26-8359-CCDC6A3599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61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6C73BB-965B-4A9B-AF23-5858879C31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3.8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Newton’s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NEWTON’S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1371600"/>
                <a:ext cx="8229600" cy="2800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Newton’s Method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an </a:t>
                </a:r>
                <a:r>
                  <a:rPr lang="en-US" altLang="en-US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algorithm</a:t>
                </a:r>
                <a:r>
                  <a:rPr lang="en-US" altLang="en-US" dirty="0">
                    <a:latin typeface="Cambria" panose="02040503050406030204" pitchFamily="18" charset="0"/>
                  </a:rPr>
                  <a:t> (procedure) for finding roots (solutions) to the equation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altLang="en-US" i="1" dirty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provided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 differentiable function.</a:t>
                </a:r>
              </a:p>
            </p:txBody>
          </p:sp>
        </mc:Choice>
        <mc:Fallback xmlns="">
          <p:sp>
            <p:nvSpPr>
              <p:cNvPr id="307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371600"/>
                <a:ext cx="82296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l="-1926" t="-2832" b="-63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143000"/>
                <a:ext cx="8458200" cy="52629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be a differentiable function and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be an initial approximation to the root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of the equation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altLang="en-US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Compute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for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𝑛</m:t>
                    </m:r>
                    <m:r>
                      <a:rPr lang="en-US" altLang="en-US" b="0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1, 2, 3, …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altLang="en-US" dirty="0">
                  <a:latin typeface="Cambria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Write                   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  , if </a:t>
                </a:r>
                <a:r>
                  <a:rPr lang="en-US" altLang="en-US" dirty="0">
                    <a:latin typeface="Cambria" panose="02040503050406030204" pitchFamily="18" charset="0"/>
                  </a:rPr>
                  <a:t>the limit exists.</a:t>
                </a:r>
              </a:p>
            </p:txBody>
          </p:sp>
        </mc:Choice>
        <mc:Fallback xmlns="">
          <p:sp>
            <p:nvSpPr>
              <p:cNvPr id="40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143000"/>
                <a:ext cx="8458200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801" t="-1506" b="-27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20784" y="3276600"/>
                <a:ext cx="3688574" cy="1135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784" y="3276600"/>
                <a:ext cx="3688574" cy="11353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19102" y="5791200"/>
                <a:ext cx="2252733" cy="7333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102" y="5791200"/>
                <a:ext cx="2252733" cy="7333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APPLYING NEWTON’S METHOD ON THE TI-83/84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Enter the original function as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Y1</a:t>
                </a:r>
                <a:r>
                  <a:rPr lang="en-US" altLang="en-US" dirty="0">
                    <a:latin typeface="Cambria" panose="02040503050406030204" pitchFamily="18" charset="0"/>
                  </a:rPr>
                  <a:t> and its derivative as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Y2</a:t>
                </a:r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Store the first guess as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by entering the guess, pressing </a:t>
                </a:r>
                <a:r>
                  <a:rPr lang="en-US" altLang="en-US" b="1" dirty="0" err="1">
                    <a:solidFill>
                      <a:srgbClr val="0000FF"/>
                    </a:solidFill>
                    <a:latin typeface="Cambria" panose="02040503050406030204" pitchFamily="18" charset="0"/>
                  </a:rPr>
                  <a:t>STO</a:t>
                </a:r>
                <a:r>
                  <a:rPr lang="en-US" altLang="en-US" dirty="0">
                    <a:latin typeface="Cambria" panose="02040503050406030204" pitchFamily="18" charset="0"/>
                  </a:rPr>
                  <a:t>, pressing </a:t>
                </a:r>
                <a:r>
                  <a:rPr lang="en-US" altLang="en-US" b="1" dirty="0" err="1">
                    <a:solidFill>
                      <a:srgbClr val="0000FF"/>
                    </a:solidFill>
                    <a:latin typeface="Cambria" panose="02040503050406030204" pitchFamily="18" charset="0"/>
                  </a:rPr>
                  <a:t>X,t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</a:rPr>
                  <a:t>,</a:t>
                </a:r>
                <a:r>
                  <a:rPr lang="el-GR" altLang="en-US" b="1" i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θ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,</a:t>
                </a:r>
                <a:r>
                  <a:rPr lang="en-US" altLang="en-US" b="1" i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then press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ENTER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Enter X−Y</a:t>
                </a:r>
                <a:r>
                  <a:rPr lang="en-US" altLang="en-US" baseline="-25000" dirty="0">
                    <a:latin typeface="Cambria" panose="02040503050406030204" pitchFamily="18" charset="0"/>
                    <a:cs typeface="Times New Roman" pitchFamily="18" charset="0"/>
                  </a:rPr>
                  <a:t>1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(X)/Y</a:t>
                </a:r>
                <a:r>
                  <a:rPr lang="en-US" altLang="en-US" baseline="-25000" dirty="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(X)→X.  To enter Y</a:t>
                </a:r>
                <a:r>
                  <a:rPr lang="en-US" altLang="en-US" baseline="-25000" dirty="0">
                    <a:latin typeface="Cambria" panose="02040503050406030204" pitchFamily="18" charset="0"/>
                    <a:cs typeface="Times New Roman" pitchFamily="18" charset="0"/>
                  </a:rPr>
                  <a:t>1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press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VARS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arrow over to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Y-</a:t>
                </a:r>
                <a:r>
                  <a:rPr lang="en-US" altLang="en-US" b="1" dirty="0" err="1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Vars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select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1:Function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then select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1:Y</a:t>
                </a:r>
                <a:r>
                  <a:rPr lang="en-US" altLang="en-US" b="1" baseline="-25000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1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Use a similar process to enter Y</a:t>
                </a:r>
                <a:r>
                  <a:rPr lang="en-US" altLang="en-US" baseline="-25000" dirty="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Repeatedly press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ENTER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until the desired accuracy is reached.</a:t>
                </a:r>
              </a:p>
            </p:txBody>
          </p:sp>
        </mc:Choice>
        <mc:Fallback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778" t="-2436" r="-2519" b="-29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Section 3.8</vt:lpstr>
      <vt:lpstr>NEWTON’S METHOD</vt:lpstr>
      <vt:lpstr>THE ALGORITHM</vt:lpstr>
      <vt:lpstr>APPLYING NEWTON’S METHOD ON THE TI-83/84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4.9</dc:title>
  <dc:creator>Allen Fuller</dc:creator>
  <cp:lastModifiedBy>Fuller, Allen</cp:lastModifiedBy>
  <cp:revision>11</cp:revision>
  <dcterms:created xsi:type="dcterms:W3CDTF">2005-06-01T03:01:22Z</dcterms:created>
  <dcterms:modified xsi:type="dcterms:W3CDTF">2014-09-23T18:19:49Z</dcterms:modified>
</cp:coreProperties>
</file>