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9D015-A051-4DBD-9246-8661738E5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00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B6327-54AC-485B-A6F1-3D06C2F75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41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69D8C-9E25-4D69-8620-26C0F4286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82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961D-ADC8-45DD-A73C-E08D56A33D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20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D9DD4-37F5-4F07-8427-D72028E50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F7234-4228-4835-BB02-25CF42858C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53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D1586-E161-4566-9DC9-DB1F1C7AC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7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4C9F5-BA78-4233-BB09-5B01AC5E1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A8054-9038-46FA-9AE1-5DE4EFFC67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38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64A59-4BB6-4ABF-A51E-187C9141E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14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B3B25-01CF-4972-AA1E-3C4FA5FF4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6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881D1C3-1994-4C4F-AB2A-EBBC47FC1EE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2.5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The Chain Rule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00200"/>
                <a:ext cx="8458200" cy="5083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are differentiable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∘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.</m:t>
                      </m:r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Alternatively, in Leibniz notation,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𝑢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are both differentiable functions, 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𝑑𝑢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⋅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00200"/>
                <a:ext cx="8458200" cy="5083443"/>
              </a:xfrm>
              <a:prstGeom prst="rect">
                <a:avLst/>
              </a:prstGeom>
              <a:blipFill rotWithShape="1">
                <a:blip r:embed="rId2"/>
                <a:stretch>
                  <a:fillRect l="-1875" t="-1561" r="-8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“INTUITIVE” CHAIN RULE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using the Chain Rule, we work from the outside to the inside.  The formula says that </a:t>
            </a:r>
            <a:r>
              <a:rPr lang="en-US" b="1" i="1" dirty="0" smtClean="0"/>
              <a:t>we differentiate the outer function f </a:t>
            </a:r>
            <a:r>
              <a:rPr lang="en-US" b="1" dirty="0" smtClean="0"/>
              <a:t>[</a:t>
            </a:r>
            <a:r>
              <a:rPr lang="en-US" b="1" i="1" dirty="0" smtClean="0"/>
              <a:t>at the inner function g</a:t>
            </a:r>
            <a:r>
              <a:rPr lang="en-US" b="1" dirty="0" smtClean="0"/>
              <a:t>(</a:t>
            </a:r>
            <a:r>
              <a:rPr lang="en-US" b="1" i="1" dirty="0" smtClean="0"/>
              <a:t>x</a:t>
            </a:r>
            <a:r>
              <a:rPr lang="en-US" b="1" dirty="0" smtClean="0"/>
              <a:t>)]</a:t>
            </a:r>
            <a:r>
              <a:rPr lang="en-US" b="1" i="1" dirty="0" smtClean="0"/>
              <a:t> and then we multiply by the derivative of the inner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8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305800" cy="4414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any real number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𝑢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differentiable, 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𝑛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⋅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Alternatively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𝑛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⋅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305800" cy="4414285"/>
              </a:xfrm>
              <a:prstGeom prst="rect">
                <a:avLst/>
              </a:prstGeom>
              <a:blipFill rotWithShape="1">
                <a:blip r:embed="rId2"/>
                <a:stretch>
                  <a:fillRect l="-1909" t="-17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POWER RULE COMBINED WITH THE CHAIN RULE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220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Section 2.5</vt:lpstr>
      <vt:lpstr>THE CHAIN RULE</vt:lpstr>
      <vt:lpstr>“INTUITIVE” CHAIN RULE</vt:lpstr>
      <vt:lpstr>THE POWER RULE COMBINED WITH THE CHAIN RULE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3.6</dc:title>
  <dc:creator>Allen Fuller</dc:creator>
  <cp:lastModifiedBy>Fuller, Allen</cp:lastModifiedBy>
  <cp:revision>8</cp:revision>
  <dcterms:created xsi:type="dcterms:W3CDTF">2005-05-31T02:48:57Z</dcterms:created>
  <dcterms:modified xsi:type="dcterms:W3CDTF">2014-09-17T13:54:21Z</dcterms:modified>
</cp:coreProperties>
</file>