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9CC7A-DE93-467A-9897-331C530E7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B749-17E1-4FDB-8991-EBE271D68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5E65-EB49-4348-AAAA-BD805A892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87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81886-F726-47DE-AD68-21FAEFADC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12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C3F3-B640-4597-9BB7-EB8FE84F3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1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29078-F4FF-4901-A635-374EAABAC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91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B8CB6-3173-43E2-9FB3-E8EBCFE14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9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75A30-0D36-45E7-85CE-5540B7C5D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15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81941-6C45-410F-9129-13FE01D91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26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9BCDA-6C35-4AA4-BA5B-B125F06BB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8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67B21-7825-43B4-BF4F-67ACDC2BB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0E3212-A8B0-448D-BF82-238EA30351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2.4</a:t>
            </a:r>
            <a:endParaRPr lang="en-US" alt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Derivatives of Trigonometric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TWO SPECIAL TRIGONOMETRIC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1953079"/>
                <a:ext cx="3142655" cy="1021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1.   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53079"/>
                <a:ext cx="3142655" cy="1021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85800" y="3276600"/>
                <a:ext cx="4004686" cy="1021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2.    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32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76600"/>
                <a:ext cx="4004686" cy="10216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DERIVATIVES OF</a:t>
            </a:r>
            <a:br>
              <a:rPr lang="en-US" altLang="en-US" sz="4000" b="1"/>
            </a:br>
            <a:r>
              <a:rPr lang="en-US" altLang="en-US" sz="4000" b="1"/>
              <a:t>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1905000"/>
                <a:ext cx="3922805" cy="245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b="0" dirty="0" smtClean="0"/>
              </a:p>
              <a:p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05000"/>
                <a:ext cx="3922805" cy="245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DERIVATIVES OF</a:t>
            </a:r>
            <a:br>
              <a:rPr lang="en-US" altLang="en-US" sz="4000" b="1"/>
            </a:br>
            <a:r>
              <a:rPr lang="en-US" altLang="en-US" sz="4000" b="1"/>
              <a:t>TANGENT AND COTANGENT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2209800"/>
                <a:ext cx="3965124" cy="245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 smtClean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csc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09800"/>
                <a:ext cx="3965124" cy="245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DERIVATIVES OF</a:t>
            </a:r>
            <a:br>
              <a:rPr lang="en-US" altLang="en-US" sz="4000" b="1"/>
            </a:br>
            <a:r>
              <a:rPr lang="en-US" altLang="en-US" sz="4000" b="1"/>
              <a:t>SECANT AND COSECANT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2133600"/>
                <a:ext cx="4811061" cy="245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b="0" dirty="0" smtClean="0"/>
              </a:p>
              <a:p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csc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133600"/>
                <a:ext cx="4811061" cy="245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147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2.4</vt:lpstr>
      <vt:lpstr>TWO SPECIAL TRIGONOMETRIC LIMITS</vt:lpstr>
      <vt:lpstr>DERIVATIVES OF SINE AND COSINE</vt:lpstr>
      <vt:lpstr>DERIVATIVES OF TANGENT AND COTANGENT</vt:lpstr>
      <vt:lpstr>DERIVATIVES OF SECANT AND COSECANT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</dc:title>
  <dc:creator>Allen Fuller</dc:creator>
  <cp:lastModifiedBy>Fuller, Allen</cp:lastModifiedBy>
  <cp:revision>10</cp:revision>
  <dcterms:created xsi:type="dcterms:W3CDTF">2005-05-31T01:57:02Z</dcterms:created>
  <dcterms:modified xsi:type="dcterms:W3CDTF">2014-09-12T15:03:24Z</dcterms:modified>
</cp:coreProperties>
</file>