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45FFF-8E20-41CD-8D75-6E54E2B5D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3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19FA6-2106-4961-BD58-561E7BC49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71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1609-1341-4FA3-8801-CA718F862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61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6499A-6F8D-4504-9649-AC0C1615F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37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1AEB9-E3D9-4E7E-BF33-0924FF1833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27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AB46E-8332-450A-A0B4-00778F9ED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6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CFAA-00D9-4811-B2B2-09F862F74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37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DEA37-3371-4D2B-AFBC-2D3AA1E7D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02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0687-0E3F-4023-879C-08EAAD88BF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85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D255-A49A-41BF-B77A-12A92888E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20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C320A-9CE5-4743-A9A4-4269AEF5B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92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1EEE35-115D-45C4-A9FF-687D86778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 5.5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Real Zeros of a Polynomial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DIVISION ALGORITHM FOR POLYNOMIALS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0" y="1752600"/>
                <a:ext cx="8153400" cy="3594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 and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 denote polynomial functions and if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not the zero polynomial, there are unique polynomial functions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such that</a:t>
                </a:r>
              </a:p>
              <a:p>
                <a:pPr algn="ctr"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en-US" sz="2800" b="0" i="0" smtClean="0"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sz="28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either the zero polynomial or polynomial of degree less than that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.</a:t>
                </a:r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752600"/>
                <a:ext cx="8153400" cy="3594510"/>
              </a:xfrm>
              <a:prstGeom prst="rect">
                <a:avLst/>
              </a:prstGeom>
              <a:blipFill rotWithShape="0">
                <a:blip r:embed="rId2"/>
                <a:stretch>
                  <a:fillRect l="-1571" t="-1868" b="-3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DIVIDEND, DIVISOR, QUOTIENT, AND REMAINDER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0" y="1905000"/>
                <a:ext cx="78486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In the equation on the previous slide,</a:t>
                </a:r>
              </a:p>
              <a:p>
                <a:pPr marL="914400" indent="-401638">
                  <a:spcBef>
                    <a:spcPts val="0"/>
                  </a:spcBef>
                  <a:spcAft>
                    <a:spcPts val="1920"/>
                  </a:spcAft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is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dividend</a:t>
                </a:r>
              </a:p>
              <a:p>
                <a:pPr marL="914400" indent="-401638">
                  <a:spcBef>
                    <a:spcPts val="0"/>
                  </a:spcBef>
                  <a:spcAft>
                    <a:spcPts val="1920"/>
                  </a:spcAft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is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divisor</a:t>
                </a:r>
              </a:p>
              <a:p>
                <a:pPr marL="914400" indent="-401638">
                  <a:spcBef>
                    <a:spcPts val="0"/>
                  </a:spcBef>
                  <a:spcAft>
                    <a:spcPts val="1920"/>
                  </a:spcAft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is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quotient</a:t>
                </a:r>
              </a:p>
              <a:p>
                <a:pPr marL="914400" indent="-401638">
                  <a:spcBef>
                    <a:spcPts val="0"/>
                  </a:spcBef>
                  <a:spcAft>
                    <a:spcPts val="1920"/>
                  </a:spcAft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is the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remainder</a:t>
                </a:r>
                <a:endParaRPr lang="en-US" altLang="en-US" b="1" i="1" u="sng" dirty="0">
                  <a:solidFill>
                    <a:srgbClr val="3333FF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905000"/>
                <a:ext cx="7848600" cy="3539430"/>
              </a:xfrm>
              <a:prstGeom prst="rect">
                <a:avLst/>
              </a:prstGeom>
              <a:blipFill rotWithShape="0">
                <a:blip r:embed="rId2"/>
                <a:stretch>
                  <a:fillRect l="-2020" t="-2241"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REMAINDER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1752600"/>
                <a:ext cx="8077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be a polynomial function.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divided by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then the remainder is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752600"/>
                <a:ext cx="8077200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962" t="-7386" b="-17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FACTOR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676400"/>
                <a:ext cx="8458200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be a polynomial function. 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 factor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if and only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458200" cy="1066800"/>
              </a:xfrm>
              <a:prstGeom prst="rect">
                <a:avLst/>
              </a:prstGeom>
              <a:blipFill rotWithShape="0">
                <a:blip r:embed="rId2"/>
                <a:stretch>
                  <a:fillRect l="-1801" t="-7429" r="-432" b="-18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3581400"/>
                <a:ext cx="8534400" cy="2568575"/>
              </a:xfrm>
              <a:prstGeom prst="rect">
                <a:avLst/>
              </a:prstGeom>
              <a:solidFill>
                <a:srgbClr val="FFFF00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Factor Theorem consists of two separate statements.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1.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 factor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2.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 factor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581400"/>
                <a:ext cx="8534400" cy="2568575"/>
              </a:xfrm>
              <a:prstGeom prst="rect">
                <a:avLst/>
              </a:prstGeom>
              <a:blipFill rotWithShape="0">
                <a:blip r:embed="rId3"/>
                <a:stretch>
                  <a:fillRect l="-1636" t="-2342" b="-5386"/>
                </a:stretch>
              </a:blip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NUMBER OF REAL ZEROS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Cambria" panose="02040503050406030204" pitchFamily="18" charset="0"/>
              </a:rPr>
              <a:t>A polynomial function cannot have more zeros than its degree.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Bef>
            <a:spcPts val="0"/>
          </a:spcBef>
          <a:spcAft>
            <a:spcPts val="1920"/>
          </a:spcAft>
          <a:defRPr dirty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Arial</vt:lpstr>
      <vt:lpstr>Calibri</vt:lpstr>
      <vt:lpstr>Cambria</vt:lpstr>
      <vt:lpstr>Default Design</vt:lpstr>
      <vt:lpstr>Section 5.5</vt:lpstr>
      <vt:lpstr>THE DIVISION ALGORITHM FOR POLYNOMIALS</vt:lpstr>
      <vt:lpstr>DIVIDEND, DIVISOR, QUOTIENT, AND REMAINDER</vt:lpstr>
      <vt:lpstr>THE REMAINDER THEOREM</vt:lpstr>
      <vt:lpstr>THE FACTOR THEOREM</vt:lpstr>
      <vt:lpstr>THE NUMBER OF REAL ZEROS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5.5</dc:title>
  <dc:creator>a_fuller</dc:creator>
  <cp:lastModifiedBy>Fuller, Allen</cp:lastModifiedBy>
  <cp:revision>16</cp:revision>
  <dcterms:created xsi:type="dcterms:W3CDTF">2008-07-08T17:44:32Z</dcterms:created>
  <dcterms:modified xsi:type="dcterms:W3CDTF">2016-05-06T18:43:02Z</dcterms:modified>
</cp:coreProperties>
</file>