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1ECBE-55D3-480F-BB58-26876A725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19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6B73-2AAC-4972-BB3B-398F9F67D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8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7C275-B160-4FE6-8F97-80DE60174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04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68569-D712-4354-9AAF-C5DA563DF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35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B7775-1511-4E96-BFEB-4CD65A639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38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87B87-CDD0-45F4-B6FE-494D5FA99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3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CC546-B7CA-4473-94DB-90A232A2E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15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B9713-13CB-4375-8F6F-C9515E2B9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48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F96-EF56-4DD3-BF87-42A6901C7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53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873FA-43AA-437D-9133-7D1EBAC3D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31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8238D-B225-4594-8E04-AB0AE791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1636FCFA-3F81-4688-B662-E35031300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5.4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Polynomial and Rational Inequalities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SOLVING A POLYNOMIAL OR RATIONAL INEQUALITY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1524000"/>
                <a:ext cx="8153400" cy="4978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7163" indent="-1427163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b="1" u="sng" dirty="0" smtClean="0">
                    <a:latin typeface="Cambria" panose="02040503050406030204" pitchFamily="18" charset="0"/>
                  </a:rPr>
                  <a:t>Step 1</a:t>
                </a:r>
                <a:r>
                  <a:rPr lang="en-US" altLang="en-US" sz="3000" b="1" dirty="0">
                    <a:latin typeface="Cambria" panose="02040503050406030204" pitchFamily="18" charset="0"/>
                  </a:rPr>
                  <a:t>:	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Write the inequality so that the polynomial or rational expression 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 is on the left side and zero is on the right side in one of the following forms:</a:t>
                </a:r>
              </a:p>
              <a:p>
                <a:pPr marL="1427163" indent="-1427163" algn="ctr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&gt;0     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endParaRPr lang="en-US" altLang="en-US" sz="3000" dirty="0" smtClean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1427163" indent="-1427163" algn="ctr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)&lt;0     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)≤0</m:t>
                    </m:r>
                  </m:oMath>
                </a14:m>
                <a:endParaRPr lang="en-US" altLang="en-US" sz="3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1427163" indent="-1427163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	For rational expressions, be sure that the left side is written as a single quotient and find its domain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sz="30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153400" cy="4978286"/>
              </a:xfrm>
              <a:prstGeom prst="rect">
                <a:avLst/>
              </a:prstGeom>
              <a:blipFill rotWithShape="0">
                <a:blip r:embed="rId2"/>
                <a:stretch>
                  <a:fillRect l="-1719" t="-1591" b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SOLVING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676400"/>
                <a:ext cx="8229600" cy="4770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431925" indent="-1431925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Step 2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	Determine the real numbers at which the expression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on the left side is equal to zero, and, if the expression is rational, the real numbers at which the expression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on the left side is undefined.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Step 3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	Use the numbers from Step 2 to separated the real number into intervals.</a:t>
                </a:r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229600" cy="4770438"/>
              </a:xfrm>
              <a:prstGeom prst="rect">
                <a:avLst/>
              </a:prstGeom>
              <a:blipFill rotWithShape="0">
                <a:blip r:embed="rId2"/>
                <a:stretch>
                  <a:fillRect l="-1852" t="-1660" r="-1185" b="-31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SOLVING (CONCLUDED)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4800" y="1417638"/>
                <a:ext cx="8686800" cy="5055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371600" indent="-1371600" defTabSz="103028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b="1" u="sng" dirty="0" smtClean="0">
                    <a:latin typeface="Cambria" panose="02040503050406030204" pitchFamily="18" charset="0"/>
                  </a:rPr>
                  <a:t>Step 4</a:t>
                </a:r>
                <a:r>
                  <a:rPr lang="en-US" altLang="en-US" sz="28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	Select a number in each interval and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evaluate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 at that number.</a:t>
                </a:r>
              </a:p>
              <a:p>
                <a:pPr marL="1371600" indent="-1371600" defTabSz="103028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	(a)	If the value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positive, then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)&gt;0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	for 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all numbers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in the </a:t>
                </a:r>
                <a:r>
                  <a:rPr lang="en-US" altLang="en-US" sz="28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interval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371600" indent="-1371600" defTabSz="103028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(b)	If the value of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negative,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	for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all numbers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in the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interval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.</a:t>
                </a:r>
              </a:p>
              <a:p>
                <a:pPr marL="1371600" indent="-1371600" defTabSz="103028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	If the inequality is not strict, include the solutions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in the solution set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.  Be careful to exclude values of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undefined.</a:t>
                </a:r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417638"/>
                <a:ext cx="8686800" cy="5055230"/>
              </a:xfrm>
              <a:prstGeom prst="rect">
                <a:avLst/>
              </a:prstGeom>
              <a:blipFill rotWithShape="0">
                <a:blip r:embed="rId2"/>
                <a:stretch>
                  <a:fillRect l="-1404" t="-1327" b="-2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TEST VALUES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058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numbers selected in Step 4 are called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test values</a:t>
            </a:r>
            <a:r>
              <a:rPr lang="en-US" altLang="en-US" dirty="0">
                <a:latin typeface="Cambria" panose="02040503050406030204" pitchFamily="18" charset="0"/>
              </a:rPr>
              <a:t> because they are used to test whether the function is positive or negative in the interval.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Cambria" panose="0204050305040603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preceding method is sometimes called the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test-value method</a:t>
            </a:r>
            <a:r>
              <a:rPr lang="en-US" altLang="en-US" dirty="0">
                <a:latin typeface="Cambria" panose="02040503050406030204" pitchFamily="18" charset="0"/>
              </a:rPr>
              <a:t> for solving inequalities.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Calibri</vt:lpstr>
      <vt:lpstr>Cambria</vt:lpstr>
      <vt:lpstr>Default Design</vt:lpstr>
      <vt:lpstr>Section 5.4</vt:lpstr>
      <vt:lpstr>SOLVING A POLYNOMIAL OR RATIONAL INEQUALITY</vt:lpstr>
      <vt:lpstr>SOLVING (CONTINUED)</vt:lpstr>
      <vt:lpstr>SOLVING (CONCLUDED)</vt:lpstr>
      <vt:lpstr>TEST VALUES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5.4</dc:title>
  <dc:creator>Allen Fuller</dc:creator>
  <cp:lastModifiedBy>Fuller, Allen</cp:lastModifiedBy>
  <cp:revision>5</cp:revision>
  <dcterms:created xsi:type="dcterms:W3CDTF">2008-07-08T01:09:25Z</dcterms:created>
  <dcterms:modified xsi:type="dcterms:W3CDTF">2016-05-06T18:35:14Z</dcterms:modified>
</cp:coreProperties>
</file>