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7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85FFA-8E34-40C5-B02D-FAE0159DDD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6026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74848-86FF-4739-A779-800A70C57D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6670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582D2-64E6-4F9B-A54E-A265153681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674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10DCF-2320-408E-80E1-1AC5B72BBE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2572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8147F-F159-42E2-A2C8-F248374545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2451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75507-2D4A-456D-B9BF-C21FB3D29D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3489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52E45-C83F-4F7F-95D3-C8BBFA4589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98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C2D6F-249F-4716-B8E0-30A74B70B0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1788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61843-BB3E-46CE-8B15-777E8CB7DB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8119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1F799-A6DB-4320-9EB9-62D67A1326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9265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BE575-C6E3-4EE7-A643-74519BD2FF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6851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7506DE88-2EBE-4853-B4A3-9F0A4B3F7D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en-US" sz="4400" b="1" smtClean="0"/>
              <a:t>Section 4.1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z="3200" b="1" smtClean="0"/>
              <a:t>Linear Functions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LINEAR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57200" y="1524000"/>
                <a:ext cx="8153400" cy="30418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A </a:t>
                </a:r>
                <a:r>
                  <a:rPr lang="en-US" altLang="en-US" b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linear function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 is a function of the form</a:t>
                </a:r>
              </a:p>
              <a:p>
                <a:pPr algn="ctr"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i="1" dirty="0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en-US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en-US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i="1" dirty="0" err="1" smtClean="0">
                          <a:latin typeface="Cambria Math" panose="02040503050406030204" pitchFamily="18" charset="0"/>
                        </a:rPr>
                        <m:t>𝑚𝑥</m:t>
                      </m:r>
                      <m:r>
                        <a:rPr lang="en-US" altLang="en-US" i="1" dirty="0" err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i="1" dirty="0" err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altLang="en-US" dirty="0" smtClean="0">
                  <a:latin typeface="Cambria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The graph of a linear function is a line with slope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-intercept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.  Its domain is the set of all real numbers.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524000"/>
                <a:ext cx="8153400" cy="3041858"/>
              </a:xfrm>
              <a:prstGeom prst="rect">
                <a:avLst/>
              </a:prstGeom>
              <a:blipFill rotWithShape="0">
                <a:blip r:embed="rId2"/>
                <a:stretch>
                  <a:fillRect l="-1868" t="-2605" b="-56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AVERAGE RATE OF CHANGE OF A LINEAR FUNCTION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33400" y="1752600"/>
                <a:ext cx="8077200" cy="30651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Linear functions have a constant average rate of change.  That is, the average rate of change of a linear function 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i="1" dirty="0" err="1" smtClean="0"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en-US" altLang="en-US" i="1" dirty="0" err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en-US" i="1" dirty="0" err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is</a:t>
                </a:r>
              </a:p>
              <a:p>
                <a:pPr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752600"/>
                <a:ext cx="8077200" cy="3065134"/>
              </a:xfrm>
              <a:prstGeom prst="rect">
                <a:avLst/>
              </a:prstGeom>
              <a:blipFill rotWithShape="0">
                <a:blip r:embed="rId2"/>
                <a:stretch>
                  <a:fillRect l="-1962" t="-2590" r="-21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b="1" smtClean="0"/>
              <a:t>INCREASING, DECREASING, AND CONSTANT LINEAR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457200" y="1752600"/>
                <a:ext cx="8382000" cy="42780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A linear function 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i="1" dirty="0" err="1" smtClean="0"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en-US" altLang="en-US" i="1" dirty="0" err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en-US" i="1" dirty="0" err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is:</a:t>
                </a:r>
              </a:p>
              <a:p>
                <a:pPr marL="914400" indent="-457200">
                  <a:spcBef>
                    <a:spcPct val="50000"/>
                  </a:spcBef>
                  <a:buFontTx/>
                  <a:buChar char="•"/>
                </a:pPr>
                <a:r>
                  <a:rPr lang="en-US" altLang="en-US" dirty="0">
                    <a:latin typeface="Cambria" panose="02040503050406030204" pitchFamily="18" charset="0"/>
                  </a:rPr>
                  <a:t>increasing over its domain if its slope,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is positive</a:t>
                </a:r>
              </a:p>
              <a:p>
                <a:pPr marL="914400" indent="-457200">
                  <a:spcBef>
                    <a:spcPct val="50000"/>
                  </a:spcBef>
                  <a:buFontTx/>
                  <a:buChar char="•"/>
                </a:pPr>
                <a:r>
                  <a:rPr lang="en-US" altLang="en-US" dirty="0">
                    <a:latin typeface="Cambria" panose="02040503050406030204" pitchFamily="18" charset="0"/>
                  </a:rPr>
                  <a:t>decreasing over its domain if its slope,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is negative.</a:t>
                </a:r>
              </a:p>
              <a:p>
                <a:pPr marL="914400" indent="-457200">
                  <a:spcBef>
                    <a:spcPct val="50000"/>
                  </a:spcBef>
                  <a:buFontTx/>
                  <a:buChar char="•"/>
                </a:pPr>
                <a:r>
                  <a:rPr lang="en-US" altLang="en-US" dirty="0">
                    <a:latin typeface="Cambria" panose="02040503050406030204" pitchFamily="18" charset="0"/>
                  </a:rPr>
                  <a:t>constant over its domain if its slope,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is zero.</a:t>
                </a:r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752600"/>
                <a:ext cx="8382000" cy="4278094"/>
              </a:xfrm>
              <a:prstGeom prst="rect">
                <a:avLst/>
              </a:prstGeom>
              <a:blipFill rotWithShape="0">
                <a:blip r:embed="rId2"/>
                <a:stretch>
                  <a:fillRect l="-1818" t="-1854" r="-945" b="-37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59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Times New Roman</vt:lpstr>
      <vt:lpstr>Arial</vt:lpstr>
      <vt:lpstr>Calibri</vt:lpstr>
      <vt:lpstr>Default Design</vt:lpstr>
      <vt:lpstr>Section 4.1</vt:lpstr>
      <vt:lpstr>LINEAR FUNCTIONS</vt:lpstr>
      <vt:lpstr>AVERAGE RATE OF CHANGE OF A LINEAR FUNCTION</vt:lpstr>
      <vt:lpstr>INCREASING, DECREASING, AND CONSTANT LINEAR FUNCTIONS</vt:lpstr>
    </vt:vector>
  </TitlesOfParts>
  <Company>Gordon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4.1</dc:title>
  <dc:creator>Allen Fuller</dc:creator>
  <cp:lastModifiedBy>Fuller, Allen</cp:lastModifiedBy>
  <cp:revision>4</cp:revision>
  <dcterms:created xsi:type="dcterms:W3CDTF">2008-07-05T00:11:07Z</dcterms:created>
  <dcterms:modified xsi:type="dcterms:W3CDTF">2016-05-06T17:01:26Z</dcterms:modified>
</cp:coreProperties>
</file>