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C8F6-C0E7-4D02-BF85-A533A1B5C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15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9D75C-9A38-4A27-A36D-5C3F12A67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4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F89E1-68E3-41F5-AB1B-66068F1B7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66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D66F3-2579-4AA5-8CE4-B06588882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1E8B0-0035-478C-B32D-0B5FE84963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47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438F-BB5E-4798-8ADA-6CCF4C22AF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2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FC918-987C-4AC5-BF58-E129F73E4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20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0897-F78D-41CA-A28B-D84EFA99D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86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BCB30-88BB-4D68-8918-B9BD04946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11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ADE28-5538-4255-A7A4-FD193AA00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20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8A9D1-45F8-46B1-9308-0DEBD24111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08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5D09EF2B-8FE5-4980-9A11-48C44092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3.2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The Graph of a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GRAPH OF A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1417638"/>
                <a:ext cx="81534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" panose="02040503050406030204" pitchFamily="18" charset="0"/>
                  </a:rPr>
                  <a:t>The graph of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the set of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in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-plane that satisfy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17638"/>
                <a:ext cx="81534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868" t="-5058" r="-2392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VERTICAL LINE TEST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848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Cambria" panose="02040503050406030204" pitchFamily="18" charset="0"/>
              </a:rPr>
              <a:t>A  graph is the graph of a function if and only if every vertical line intersects the graph in at most one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47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Calibri</vt:lpstr>
      <vt:lpstr>Cambria</vt:lpstr>
      <vt:lpstr>Default Design</vt:lpstr>
      <vt:lpstr>Section 3.2</vt:lpstr>
      <vt:lpstr>GRAPH OF A FUNCTION</vt:lpstr>
      <vt:lpstr>THE VERTICAL LINE TEST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</dc:title>
  <dc:creator>a_fuller</dc:creator>
  <cp:lastModifiedBy>Fuller, Allen</cp:lastModifiedBy>
  <cp:revision>7</cp:revision>
  <dcterms:created xsi:type="dcterms:W3CDTF">2005-04-19T20:49:40Z</dcterms:created>
  <dcterms:modified xsi:type="dcterms:W3CDTF">2016-05-06T16:16:39Z</dcterms:modified>
</cp:coreProperties>
</file>