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3" d="100"/>
          <a:sy n="103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8CF4B5C-77BE-4930-BDE6-EF7206C40CA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7DF6FF5-B1C7-406D-9E80-B8930DF4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9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7582-36EB-44C3-9F20-00AD6EF7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4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E674-A8BC-4369-917E-79A657BAB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25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ADC58-BDF7-4B7C-8984-373734B65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66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1F67C-1DB3-4F01-B3E5-CCB1B0906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40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25FD-8BC1-4230-920D-755DA0D29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80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D9F4-B5CC-403D-9322-D814FA241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12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5F77-41E9-4BB9-846F-41B964EBCD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39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1204-3266-4051-8665-17407BFFB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3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F370-B6B1-4695-AD0E-A9EAD95E9A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27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2D864-04E8-4AF9-8FAF-D819D815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10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0C5E-26C9-48C1-A073-3590AD459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35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57939FFA-2D70-41D6-AC8B-A37CD87AAB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dirty="0" smtClean="0"/>
              <a:t>Section 2.1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The Distance and Midpoint Formulas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CARTESIAN COORDINATE SYSTEM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04800" y="1676400"/>
            <a:ext cx="8839200" cy="4246563"/>
            <a:chOff x="192" y="1440"/>
            <a:chExt cx="5568" cy="2675"/>
          </a:xfrm>
        </p:grpSpPr>
        <p:pic>
          <p:nvPicPr>
            <p:cNvPr id="3076" name="Picture 4" descr="ax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776"/>
              <a:ext cx="5184" cy="2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77" name="Text Box 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3744" y="1728"/>
              <a:ext cx="1632" cy="523"/>
            </a:xfrm>
            <a:prstGeom prst="rect">
              <a:avLst/>
            </a:prstGeom>
            <a:blipFill rotWithShape="0">
              <a:blip r:embed="rId3"/>
              <a:stretch>
                <a:fillRect t="-5882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3078" name="Text Box 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3936" y="3504"/>
              <a:ext cx="1632" cy="523"/>
            </a:xfrm>
            <a:prstGeom prst="rect">
              <a:avLst/>
            </a:prstGeom>
            <a:blipFill rotWithShape="0">
              <a:blip r:embed="rId4"/>
              <a:stretch>
                <a:fillRect t="-5882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3079" name="Text Box 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92" y="3456"/>
              <a:ext cx="1632" cy="523"/>
            </a:xfrm>
            <a:prstGeom prst="rect">
              <a:avLst/>
            </a:prstGeom>
            <a:blipFill rotWithShape="0">
              <a:blip r:embed="rId5"/>
              <a:stretch>
                <a:fillRect t="-5882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3080" name="Text Box 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336" y="1728"/>
              <a:ext cx="1632" cy="523"/>
            </a:xfrm>
            <a:prstGeom prst="rect">
              <a:avLst/>
            </a:prstGeom>
            <a:blipFill rotWithShape="0">
              <a:blip r:embed="rId6"/>
              <a:stretch>
                <a:fillRect t="-5882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5520" y="273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/>
                <a:t>x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832" y="14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/>
                <a:t>y</a:t>
              </a:r>
            </a:p>
          </p:txBody>
        </p:sp>
        <p:sp>
          <p:nvSpPr>
            <p:cNvPr id="3083" name="Text 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2784" y="2924"/>
              <a:ext cx="1056" cy="523"/>
            </a:xfrm>
            <a:prstGeom prst="rect">
              <a:avLst/>
            </a:prstGeom>
            <a:blipFill rotWithShape="0">
              <a:blip r:embed="rId7"/>
              <a:stretch>
                <a:fillRect t="-583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DISTANCE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9405" y="1676400"/>
                <a:ext cx="8382000" cy="2160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distance between two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is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05" y="1676400"/>
                <a:ext cx="8382000" cy="2160913"/>
              </a:xfrm>
              <a:prstGeom prst="rect">
                <a:avLst/>
              </a:prstGeom>
              <a:blipFill rotWithShape="0">
                <a:blip r:embed="rId2"/>
                <a:stretch>
                  <a:fillRect l="-1818" t="-3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9406" y="4058753"/>
                <a:ext cx="8382000" cy="2554545"/>
              </a:xfrm>
              <a:prstGeom prst="rect">
                <a:avLst/>
              </a:prstGeom>
              <a:solidFill>
                <a:srgbClr val="FFFFA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To compute the distance between two points, find the difference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-coordinates, square it, and add this to the square of the difference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-coordinates.  The square root of this sum is the distance.</a:t>
                </a:r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06" y="4058753"/>
                <a:ext cx="8382000" cy="2554545"/>
              </a:xfrm>
              <a:prstGeom prst="rect">
                <a:avLst/>
              </a:prstGeom>
              <a:blipFill rotWithShape="0">
                <a:blip r:embed="rId3"/>
                <a:stretch>
                  <a:fillRect l="-1667" t="-2594" r="-1522" b="-613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1524000"/>
                <a:ext cx="8229600" cy="500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−2, 5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12, 3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10, −11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746125" indent="-746125"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(a)	Plot each point and form the triangle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746125" indent="-746125"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(b)	Find the length of each side of triangle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746125" indent="-746125"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(c)	Verify that</a:t>
                </a:r>
                <a:r>
                  <a:rPr lang="en-US" dirty="0">
                    <a:latin typeface="Cambria" panose="02040503050406030204" pitchFamily="18" charset="0"/>
                  </a:rPr>
                  <a:t> triangle</a:t>
                </a:r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dirty="0">
                    <a:latin typeface="Cambria" panose="02040503050406030204" pitchFamily="18" charset="0"/>
                  </a:rPr>
                  <a:t>a right triangle</a:t>
                </a:r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746125" indent="-746125"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(d)	Compute the area of triangle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5006499"/>
              </a:xfrm>
              <a:prstGeom prst="rect">
                <a:avLst/>
              </a:prstGeom>
              <a:blipFill rotWithShape="0">
                <a:blip r:embed="rId2"/>
                <a:stretch>
                  <a:fillRect l="-1852" t="-1583" r="-1407" b="-3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81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MIDPOINT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1828800"/>
                <a:ext cx="8382000" cy="2455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midpoint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of the line segment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given by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828800"/>
                <a:ext cx="8382000" cy="2455865"/>
              </a:xfrm>
              <a:prstGeom prst="rect">
                <a:avLst/>
              </a:prstGeom>
              <a:blipFill rotWithShape="0">
                <a:blip r:embed="rId2"/>
                <a:stretch>
                  <a:fillRect l="-1891" t="-3226" r="-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4572000"/>
                <a:ext cx="8305800" cy="1569660"/>
              </a:xfrm>
              <a:prstGeom prst="rect">
                <a:avLst/>
              </a:prstGeom>
              <a:solidFill>
                <a:srgbClr val="FFFFA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To find the midpoint of a line segment, average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-coordinates of the endpoints, and average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-coordinates of the endpoints.</a:t>
                </a:r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72000"/>
                <a:ext cx="830580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681" t="-4198" r="-2120" b="-1068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1920"/>
          </a:spcAft>
          <a:defRPr dirty="0" err="1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</vt:lpstr>
      <vt:lpstr>Cambria Math</vt:lpstr>
      <vt:lpstr>Times New Roman</vt:lpstr>
      <vt:lpstr>Default Design</vt:lpstr>
      <vt:lpstr>Section 2.1</vt:lpstr>
      <vt:lpstr>THE CARTESIAN COORDINATE SYSTEM</vt:lpstr>
      <vt:lpstr>THE DISTANCE FORMULA</vt:lpstr>
      <vt:lpstr>EXAMPLE</vt:lpstr>
      <vt:lpstr>THE MIDPOINT FORMULA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</dc:title>
  <dc:creator>a_fuller</dc:creator>
  <cp:lastModifiedBy>Fuller, Allen</cp:lastModifiedBy>
  <cp:revision>10</cp:revision>
  <cp:lastPrinted>2016-06-17T14:00:48Z</cp:lastPrinted>
  <dcterms:created xsi:type="dcterms:W3CDTF">2008-07-03T13:53:29Z</dcterms:created>
  <dcterms:modified xsi:type="dcterms:W3CDTF">2016-06-17T14:07:19Z</dcterms:modified>
</cp:coreProperties>
</file>