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5B7B-E087-4679-8FD9-46BAF1514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1386A-9A9F-4EB8-A1C8-B96BAF77D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7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C892E-EF89-4FEC-B16E-BD7645A69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0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DDD6-B07C-4F07-8ABA-DEAD1B2B7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54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17338-DA43-484E-A199-86A75087F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2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C328-1718-454B-8AE8-388E63C5AF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03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475B-C45A-42A6-AE21-0FA43387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4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EB89A-C893-4904-BA39-49E1D0819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6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E44CF-AA2D-4866-B670-349E8DDD3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7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FC43E-6D42-42DA-9D50-E19ADD9BD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D2E2F-00BC-4C82-AC2A-4E9412814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06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DF6D83A7-DE44-4A12-A633-0FCA24558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1.6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Equations and Inequalities Involving Absolute Value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ABSOLUTE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304800" y="1371600"/>
                <a:ext cx="8305800" cy="36479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 be a real number.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absolute value of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, denoted by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1" i="1" dirty="0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≥0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b="0" i="0" smtClean="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  <m:t>&lt;0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This simply measures how far the number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from 0 on the number line.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08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371600"/>
                <a:ext cx="8305800" cy="3647922"/>
              </a:xfrm>
              <a:prstGeom prst="rect">
                <a:avLst/>
              </a:prstGeom>
              <a:blipFill rotWithShape="0">
                <a:blip r:embed="rId2"/>
                <a:stretch>
                  <a:fillRect l="-1834" t="-2174" r="-1541" b="-45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3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SOLVING EQUATIONS INVOLVING ABSOLUTE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555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382000" cy="30178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To solve an equation involving one absolute value symbol, we use the following Theorem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positive real number and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any algebraic expression, then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equivalent to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or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55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382000" cy="3017838"/>
              </a:xfrm>
              <a:prstGeom prst="rect">
                <a:avLst/>
              </a:prstGeom>
              <a:blipFill rotWithShape="0">
                <a:blip r:embed="rId2"/>
                <a:stretch>
                  <a:fillRect l="-1891" t="-2626" r="-436" b="-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00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SOLVING ABSOLUTE VALUE INEQUALITIES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5344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Cambria" panose="02040503050406030204" pitchFamily="18" charset="0"/>
              </a:rPr>
              <a:t>To solve an inequality involving one absolute value symbol, we use one of the following Theorems.</a:t>
            </a:r>
            <a:endParaRPr lang="en-US" altLang="en-US" b="1" u="sng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458200" cy="3785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positive real number and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any algebraic expression, then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equivalent to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altLang="en-US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|≤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equivalent to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en-US" i="1" dirty="0" err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altLang="en-US" i="1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In other words,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equivalent to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253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458200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1875" t="-2093" b="-43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29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583" name="Text Box 7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458200" cy="25545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positive real number and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any algebraic expression, then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equivalent to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&lt;−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 or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altLang="en-US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equivalent to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  or 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altLang="en-US" i="1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458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4582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1875" t="-3103" b="-6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0107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121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Calibri</vt:lpstr>
      <vt:lpstr>Cambria</vt:lpstr>
      <vt:lpstr>Default Design</vt:lpstr>
      <vt:lpstr>Section 1.6</vt:lpstr>
      <vt:lpstr>ABSOLUTE VALUE</vt:lpstr>
      <vt:lpstr>SOLVING EQUATIONS INVOLVING ABSOLUTE VALUE</vt:lpstr>
      <vt:lpstr>SOLVING ABSOLUTE VALUE INEQUALITIES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</dc:title>
  <dc:creator>a_fuller</dc:creator>
  <cp:lastModifiedBy>Fuller, Allen</cp:lastModifiedBy>
  <cp:revision>19</cp:revision>
  <dcterms:created xsi:type="dcterms:W3CDTF">2008-06-30T18:40:05Z</dcterms:created>
  <dcterms:modified xsi:type="dcterms:W3CDTF">2016-05-03T13:08:30Z</dcterms:modified>
</cp:coreProperties>
</file>