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0AA2E9B-F5BF-4B32-A212-85BC61D796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6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90BBB-FF45-438C-B8CB-55D54269B4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49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2B096-C0A8-4143-ADA3-F976E46011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45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69185-A13E-4847-9A23-5673C4457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43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2B13A-B03E-4CCA-B368-9E2D9E6D9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24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06E80-DF06-4897-9B43-455779084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74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80003-1D52-4D04-B8B4-1182BC4FE6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90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B2604-CB15-46C2-877C-1D821F834C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25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FEFA7-1ADE-4CEF-B42D-7E38DA108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43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564E4-50AA-4DA8-8BD8-6EE10B5AAE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4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74165-5428-455F-89E6-8CCECF324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6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A2802-622A-4878-8728-BFA62DA30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95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34682D8-FFC3-4DB6-B253-178D4A6E67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7.4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Integration of Rational Functions by Partial Fractions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PARTIAL FRACTION</a:t>
            </a:r>
            <a:br>
              <a:rPr lang="en-US" altLang="en-US" sz="4000" b="1"/>
            </a:br>
            <a:r>
              <a:rPr lang="en-US" altLang="en-US" sz="4000" b="1"/>
              <a:t>DECOMPOSITION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2143" y="1828800"/>
            <a:ext cx="8001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Partial fraction decomposition is the process of breaking a fraction up.  It is the inverse operation of getting a common denominator.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PROCEDURE FOR PARTIAL</a:t>
            </a:r>
            <a:br>
              <a:rPr lang="en-US" altLang="en-US" sz="4000" b="1"/>
            </a:br>
            <a:r>
              <a:rPr lang="en-US" altLang="en-US" sz="4000" b="1"/>
              <a:t>FRACTION DECOMPOSTION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If the rational function is not proper, use long division to convert it to a polynomial and a proper rational function.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Factor the denominator.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Break the fraction into two or more fractions added.  Put letters on top for the unknown constants.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Recombine the fractions.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Solve the system of linear equations.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REMARK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2252" y="1676400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For factors that are not linear, the numerators will have the variable as well as unknown constants.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50" name="Text Box 6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458200" cy="3254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3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Some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nonrational</a:t>
                </a:r>
                <a:r>
                  <a:rPr lang="en-US" altLang="en-US" dirty="0">
                    <a:latin typeface="Cambria" panose="02040503050406030204" pitchFamily="18" charset="0"/>
                  </a:rPr>
                  <a:t> functions can be changed in polynomials or rational functions by means of appropriate substitutions.  In particular, when an integrand contains an expression of the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form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altLang="en-US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ra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, </a:t>
                </a:r>
                <a:r>
                  <a:rPr lang="en-US" altLang="en-US" dirty="0">
                    <a:latin typeface="Cambria" panose="02040503050406030204" pitchFamily="18" charset="0"/>
                  </a:rPr>
                  <a:t>then the substitution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/>
                      </a:rPr>
                      <m:t>𝑢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altLang="en-US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ra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may </a:t>
                </a:r>
                <a:r>
                  <a:rPr lang="en-US" altLang="en-US" dirty="0">
                    <a:latin typeface="Cambria" panose="02040503050406030204" pitchFamily="18" charset="0"/>
                  </a:rPr>
                  <a:t>be effective.</a:t>
                </a:r>
              </a:p>
            </p:txBody>
          </p:sp>
        </mc:Choice>
        <mc:Fallback xmlns="">
          <p:sp>
            <p:nvSpPr>
              <p:cNvPr id="615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458200" cy="3254865"/>
              </a:xfrm>
              <a:prstGeom prst="rect">
                <a:avLst/>
              </a:prstGeom>
              <a:blipFill rotWithShape="1">
                <a:blip r:embed="rId2"/>
                <a:stretch>
                  <a:fillRect l="-1875" t="-2434" r="-2668" b="-20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RATIONALIZING SUBSTITUTIONS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168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Section 7.4</vt:lpstr>
      <vt:lpstr>PARTIAL FRACTION DECOMPOSITION</vt:lpstr>
      <vt:lpstr>PROCEDURE FOR PARTIAL FRACTION DECOMPOSTION</vt:lpstr>
      <vt:lpstr>REMARK</vt:lpstr>
      <vt:lpstr>RATIONALIZING SUBSTITUTIONS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8.4</dc:title>
  <dc:creator>Allen Fuller</dc:creator>
  <cp:lastModifiedBy>Fuller, Allen</cp:lastModifiedBy>
  <cp:revision>6</cp:revision>
  <dcterms:created xsi:type="dcterms:W3CDTF">2005-06-20T21:45:25Z</dcterms:created>
  <dcterms:modified xsi:type="dcterms:W3CDTF">2013-11-26T20:18:08Z</dcterms:modified>
</cp:coreProperties>
</file>