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98" cy="46574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6574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r">
              <a:defRPr sz="1200"/>
            </a:lvl1pPr>
          </a:lstStyle>
          <a:p>
            <a:fld id="{8305CEA2-D597-4D5B-A2E3-EE39A3AD09A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2972098" cy="465742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30658"/>
            <a:ext cx="2972098" cy="465742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r">
              <a:defRPr sz="1200"/>
            </a:lvl1pPr>
          </a:lstStyle>
          <a:p>
            <a:fld id="{DB1A1521-0FF2-4C0D-9D47-3699F960D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46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8797-D27C-4C8A-9E1A-45EC86512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6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BECC5-4B08-4E1F-B501-379F07D3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18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A1191-5264-4730-8090-B28B88B79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68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251CC-9CE3-4826-988E-D99CE9E73A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46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00E94-266E-4E3D-9886-ECE5960E1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94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D978-92A5-438A-9EE4-CC8881663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1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33A7D-816B-4398-B265-434724E15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21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1EDB1-25FA-465F-886B-4E5EF6E3C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21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7EA0-DC82-4BE5-ABD8-EA2A09BBA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83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B8CDC-B15D-4A05-A22C-48674C35F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60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1B31C-CA63-4BCD-9067-6705E4967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4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9B87FB2-9651-4691-BE9C-8E20BDBFD1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6.1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Inverse Functions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ONE-TO-ONE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382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called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one-to-one</a:t>
                </a:r>
                <a:r>
                  <a:rPr lang="en-US" altLang="en-US" dirty="0">
                    <a:latin typeface="Cambria" panose="02040503050406030204" pitchFamily="18" charset="0"/>
                  </a:rPr>
                  <a:t> (or 1-1) if it never takes the same value twice; that is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≠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whenever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≠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0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3820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818" t="-3430" b="-76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HORIZONTAL LINE TEST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 function is one-to-one if and only if no horizontal line intersects the graph more than once.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INVERSE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Let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be a one-to-one function with domain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range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</a:rPr>
                  <a:t>.  Then its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function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has domain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and range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and is defined by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if, and only if,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in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238" r="-436" b="-46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COMMENTS ON INVERSE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 for every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in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 for every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in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domain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= range of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= domain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altLang="en-US" dirty="0" smtClean="0">
                  <a:solidFill>
                    <a:srgbClr val="C00000"/>
                  </a:solidFill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Do </a:t>
                </a:r>
                <a:r>
                  <a:rPr lang="en-US" altLang="en-US" b="1" i="1" u="sng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NOT</a:t>
                </a:r>
                <a:r>
                  <a:rPr lang="en-US" altLang="en-US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mistake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for an exponent.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does </a:t>
                </a:r>
                <a:r>
                  <a:rPr lang="en-US" altLang="en-US" b="1" i="1" u="sng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NOT</a:t>
                </a:r>
                <a:r>
                  <a:rPr lang="en-US" altLang="en-US" dirty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mean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en-US" dirty="0" smtClean="0">
                    <a:solidFill>
                      <a:srgbClr val="C0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i="1" dirty="0">
                  <a:solidFill>
                    <a:srgbClr val="C00000"/>
                  </a:solidFill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FINDING THE FORMULA FOR AN INVERSE FUNCTION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426969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To find the formula for the inverse function of a one-to-one function: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533400" y="2667000"/>
                <a:ext cx="8763000" cy="3701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1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2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Interchange the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; that is, replace all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and all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’s.</a:t>
                </a: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3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 	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</a:p>
              <a:p>
                <a:pPr marL="1493838" indent="-1493838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b="1" u="sng" dirty="0" smtClean="0">
                    <a:latin typeface="Cambria" pitchFamily="18" charset="0"/>
                  </a:rPr>
                  <a:t>Step 4</a:t>
                </a:r>
                <a:r>
                  <a:rPr lang="en-US" b="1" dirty="0" smtClean="0">
                    <a:latin typeface="Cambria" pitchFamily="18" charset="0"/>
                  </a:rPr>
                  <a:t>:</a:t>
                </a:r>
                <a:r>
                  <a:rPr lang="en-US" dirty="0" smtClean="0">
                    <a:latin typeface="Cambria" pitchFamily="18" charset="0"/>
                  </a:rPr>
                  <a:t>	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Cambria" pitchFamily="18" charset="0"/>
                  </a:rPr>
                  <a:t>.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667000"/>
                <a:ext cx="8763000" cy="3701013"/>
              </a:xfrm>
              <a:prstGeom prst="rect">
                <a:avLst/>
              </a:prstGeom>
              <a:blipFill rotWithShape="0">
                <a:blip r:embed="rId2"/>
                <a:stretch>
                  <a:fillRect l="-1809" t="-2142" b="-42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GRAPH OF AN INVERSE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3058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graph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is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obtained by reflecting the graph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about the line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305800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834" t="-7386" b="-176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INVERSE FUNCTIONS AND CONTINUITY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Theorem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If </a:t>
            </a:r>
            <a:r>
              <a:rPr lang="en-US" altLang="en-US" i="1" dirty="0">
                <a:latin typeface="Cambria" panose="02040503050406030204" pitchFamily="18" charset="0"/>
              </a:rPr>
              <a:t>f</a:t>
            </a:r>
            <a:r>
              <a:rPr lang="en-US" altLang="en-US" dirty="0">
                <a:latin typeface="Cambria" panose="02040503050406030204" pitchFamily="18" charset="0"/>
              </a:rPr>
              <a:t> is a one-to-one continuous function defined on an interval, then its inverse function is also continuous.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INVERSE FUNCTIONS AND DIFFERENTIABILITY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447800"/>
                <a:ext cx="8382000" cy="3704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one-to-one differentiable function with inverse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d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≠0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then the inverse function is differentiable 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and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3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447800"/>
                <a:ext cx="8382000" cy="3704284"/>
              </a:xfrm>
              <a:prstGeom prst="rect">
                <a:avLst/>
              </a:prstGeom>
              <a:blipFill rotWithShape="1">
                <a:blip r:embed="rId2"/>
                <a:stretch>
                  <a:fillRect l="-1818" t="-21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3706" y="5514658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Alternatively</a:t>
            </a:r>
            <a:r>
              <a:rPr lang="en-US" altLang="en-US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43200" y="5252463"/>
                <a:ext cx="4480906" cy="1103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252463"/>
                <a:ext cx="4480906" cy="11038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158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</vt:lpstr>
      <vt:lpstr>Cambria Math</vt:lpstr>
      <vt:lpstr>Times New Roman</vt:lpstr>
      <vt:lpstr>Default Design</vt:lpstr>
      <vt:lpstr>Section 6.1</vt:lpstr>
      <vt:lpstr>ONE-TO-ONE FUNCTIONS</vt:lpstr>
      <vt:lpstr>THE HORIZONTAL LINE TEST</vt:lpstr>
      <vt:lpstr>INVERSE FUNCTION</vt:lpstr>
      <vt:lpstr>COMMENTS ON INVERSE FUNCTIONS</vt:lpstr>
      <vt:lpstr>FINDING THE FORMULA FOR AN INVERSE FUNCTION</vt:lpstr>
      <vt:lpstr>THE GRAPH OF AN INVERSE FUNCTION</vt:lpstr>
      <vt:lpstr>INVERSE FUNCTIONS AND CONTINUITY</vt:lpstr>
      <vt:lpstr>INVERSE FUNCTIONS AND DIFFERENTIABILITY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7.1</dc:title>
  <dc:creator>Allen Fuller</dc:creator>
  <cp:lastModifiedBy>Fuller, Allen</cp:lastModifiedBy>
  <cp:revision>17</cp:revision>
  <cp:lastPrinted>2017-01-09T20:44:19Z</cp:lastPrinted>
  <dcterms:created xsi:type="dcterms:W3CDTF">2005-06-20T01:22:44Z</dcterms:created>
  <dcterms:modified xsi:type="dcterms:W3CDTF">2017-01-09T20:47:41Z</dcterms:modified>
</cp:coreProperties>
</file>