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264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42.wmf"/><Relationship Id="rId2" Type="http://schemas.openxmlformats.org/officeDocument/2006/relationships/image" Target="../media/image41.wmf"/><Relationship Id="rId1" Type="http://schemas.openxmlformats.org/officeDocument/2006/relationships/image" Target="../media/image40.wmf"/><Relationship Id="rId4" Type="http://schemas.openxmlformats.org/officeDocument/2006/relationships/image" Target="../media/image43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6" Type="http://schemas.openxmlformats.org/officeDocument/2006/relationships/image" Target="../media/image15.wmf"/><Relationship Id="rId5" Type="http://schemas.openxmlformats.org/officeDocument/2006/relationships/image" Target="../media/image14.wmf"/><Relationship Id="rId4" Type="http://schemas.openxmlformats.org/officeDocument/2006/relationships/image" Target="../media/image13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5" Type="http://schemas.openxmlformats.org/officeDocument/2006/relationships/image" Target="../media/image20.wmf"/><Relationship Id="rId4" Type="http://schemas.openxmlformats.org/officeDocument/2006/relationships/image" Target="../media/image19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Relationship Id="rId4" Type="http://schemas.openxmlformats.org/officeDocument/2006/relationships/image" Target="../media/image24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Relationship Id="rId5" Type="http://schemas.openxmlformats.org/officeDocument/2006/relationships/image" Target="../media/image29.wmf"/><Relationship Id="rId4" Type="http://schemas.openxmlformats.org/officeDocument/2006/relationships/image" Target="../media/image28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31.wmf"/><Relationship Id="rId1" Type="http://schemas.openxmlformats.org/officeDocument/2006/relationships/image" Target="../media/image30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32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7" Type="http://schemas.openxmlformats.org/officeDocument/2006/relationships/image" Target="../media/image39.wmf"/><Relationship Id="rId2" Type="http://schemas.openxmlformats.org/officeDocument/2006/relationships/image" Target="../media/image34.wmf"/><Relationship Id="rId1" Type="http://schemas.openxmlformats.org/officeDocument/2006/relationships/image" Target="../media/image33.wmf"/><Relationship Id="rId6" Type="http://schemas.openxmlformats.org/officeDocument/2006/relationships/image" Target="../media/image38.wmf"/><Relationship Id="rId5" Type="http://schemas.openxmlformats.org/officeDocument/2006/relationships/image" Target="../media/image37.wmf"/><Relationship Id="rId4" Type="http://schemas.openxmlformats.org/officeDocument/2006/relationships/image" Target="../media/image3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5748840-879C-4645-B15E-63CB055741F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778708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307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4588" y="687388"/>
            <a:ext cx="4568825" cy="34258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A53B9AD-3627-462D-B3D8-80105C81F36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8338645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3F543B-599C-4571-8380-DF2A14183CDF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6146" name="Rectangle 2"/>
          <p:cNvSpPr>
            <a:spLocks noRo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2009450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D7EE4EF-F29A-4C06-8121-F9131A4277CD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24578" name="Rectangle 2"/>
          <p:cNvSpPr>
            <a:spLocks noRo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936462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B3838E4-FB7B-4AA9-A1DE-7DCB502C7C36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26626" name="Rectangle 2"/>
          <p:cNvSpPr>
            <a:spLocks noRo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8848596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F39698D-BC93-4243-967F-FBD3D8BD5522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28674" name="Rectangle 2"/>
          <p:cNvSpPr>
            <a:spLocks noRo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667150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7EB6A12-8789-4267-9B25-1A34AD1C8B90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8194" name="Rectangle 2"/>
          <p:cNvSpPr>
            <a:spLocks noRo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61202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045CE18-F3DA-4F4D-8548-C3E14744A681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10242" name="Rectangle 2"/>
          <p:cNvSpPr>
            <a:spLocks noRot="1" noChangeArrowheads="1" noTextEdit="1"/>
          </p:cNvSpPr>
          <p:nvPr>
            <p:ph type="sldImg"/>
          </p:nvPr>
        </p:nvSpPr>
        <p:spPr>
          <a:ln cap="flat">
            <a:solidFill>
              <a:schemeClr val="tx1"/>
            </a:solidFill>
          </a:ln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526011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94263A1-A3FB-4013-BF66-7F8B9DAF89D8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12290" name="Rectangle 2"/>
          <p:cNvSpPr>
            <a:spLocks noRo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18637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161D67-C576-43FB-ADAA-32637F45DD1F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14338" name="Rectangle 2"/>
          <p:cNvSpPr>
            <a:spLocks noRo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621443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7E9BB21-AB8B-46E3-9928-9D626CE4B610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16386" name="Rectangle 2"/>
          <p:cNvSpPr>
            <a:spLocks noRo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038802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391ED39-3A75-4ED6-9DFD-FF1D58229FF8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18434" name="Rectangle 2"/>
          <p:cNvSpPr>
            <a:spLocks noRo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3355212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4CE3D03-A2AE-4696-A68B-DA4B51753E20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20482" name="Rectangle 2"/>
          <p:cNvSpPr>
            <a:spLocks noRo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6992682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4F2AD78-C397-4BA8-A7C0-0BB34AEB7C42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22530" name="Rectangle 2"/>
          <p:cNvSpPr>
            <a:spLocks noRo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885669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81" name="Group 33"/>
          <p:cNvGrpSpPr>
            <a:grpSpLocks/>
          </p:cNvGrpSpPr>
          <p:nvPr/>
        </p:nvGrpSpPr>
        <p:grpSpPr bwMode="auto">
          <a:xfrm>
            <a:off x="0" y="0"/>
            <a:ext cx="1085850" cy="6854825"/>
            <a:chOff x="0" y="0"/>
            <a:chExt cx="684" cy="4318"/>
          </a:xfrm>
        </p:grpSpPr>
        <p:sp>
          <p:nvSpPr>
            <p:cNvPr id="2050" name="Rectangle 2"/>
            <p:cNvSpPr>
              <a:spLocks noChangeArrowheads="1"/>
            </p:cNvSpPr>
            <p:nvPr/>
          </p:nvSpPr>
          <p:spPr bwMode="auto">
            <a:xfrm>
              <a:off x="0" y="0"/>
              <a:ext cx="684" cy="4318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080" name="Group 32"/>
            <p:cNvGrpSpPr>
              <a:grpSpLocks/>
            </p:cNvGrpSpPr>
            <p:nvPr/>
          </p:nvGrpSpPr>
          <p:grpSpPr bwMode="auto">
            <a:xfrm>
              <a:off x="48" y="103"/>
              <a:ext cx="96" cy="4126"/>
              <a:chOff x="48" y="103"/>
              <a:chExt cx="96" cy="4126"/>
            </a:xfrm>
          </p:grpSpPr>
          <p:sp>
            <p:nvSpPr>
              <p:cNvPr id="2051" name="Rectangle 3"/>
              <p:cNvSpPr>
                <a:spLocks noChangeArrowheads="1"/>
              </p:cNvSpPr>
              <p:nvPr/>
            </p:nvSpPr>
            <p:spPr bwMode="auto">
              <a:xfrm>
                <a:off x="48" y="1105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2" name="Rectangle 4"/>
              <p:cNvSpPr>
                <a:spLocks noChangeArrowheads="1"/>
              </p:cNvSpPr>
              <p:nvPr/>
            </p:nvSpPr>
            <p:spPr bwMode="auto">
              <a:xfrm>
                <a:off x="48" y="1250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3" name="Rectangle 5"/>
              <p:cNvSpPr>
                <a:spLocks noChangeArrowheads="1"/>
              </p:cNvSpPr>
              <p:nvPr/>
            </p:nvSpPr>
            <p:spPr bwMode="auto">
              <a:xfrm>
                <a:off x="48" y="1393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4" name="Rectangle 6"/>
              <p:cNvSpPr>
                <a:spLocks noChangeArrowheads="1"/>
              </p:cNvSpPr>
              <p:nvPr/>
            </p:nvSpPr>
            <p:spPr bwMode="auto">
              <a:xfrm>
                <a:off x="48" y="1538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5" name="Rectangle 7"/>
              <p:cNvSpPr>
                <a:spLocks noChangeArrowheads="1"/>
              </p:cNvSpPr>
              <p:nvPr/>
            </p:nvSpPr>
            <p:spPr bwMode="auto">
              <a:xfrm>
                <a:off x="48" y="1683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6" name="Rectangle 8"/>
              <p:cNvSpPr>
                <a:spLocks noChangeArrowheads="1"/>
              </p:cNvSpPr>
              <p:nvPr/>
            </p:nvSpPr>
            <p:spPr bwMode="auto">
              <a:xfrm>
                <a:off x="48" y="1826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7" name="Rectangle 9"/>
              <p:cNvSpPr>
                <a:spLocks noChangeArrowheads="1"/>
              </p:cNvSpPr>
              <p:nvPr/>
            </p:nvSpPr>
            <p:spPr bwMode="auto">
              <a:xfrm>
                <a:off x="48" y="1971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8" name="Rectangle 10"/>
              <p:cNvSpPr>
                <a:spLocks noChangeArrowheads="1"/>
              </p:cNvSpPr>
              <p:nvPr/>
            </p:nvSpPr>
            <p:spPr bwMode="auto">
              <a:xfrm>
                <a:off x="48" y="2116"/>
                <a:ext cx="96" cy="94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9" name="Rectangle 11"/>
              <p:cNvSpPr>
                <a:spLocks noChangeArrowheads="1"/>
              </p:cNvSpPr>
              <p:nvPr/>
            </p:nvSpPr>
            <p:spPr bwMode="auto">
              <a:xfrm>
                <a:off x="48" y="2259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0" name="Rectangle 12"/>
              <p:cNvSpPr>
                <a:spLocks noChangeArrowheads="1"/>
              </p:cNvSpPr>
              <p:nvPr/>
            </p:nvSpPr>
            <p:spPr bwMode="auto">
              <a:xfrm>
                <a:off x="48" y="2404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1" name="Rectangle 13"/>
              <p:cNvSpPr>
                <a:spLocks noChangeArrowheads="1"/>
              </p:cNvSpPr>
              <p:nvPr/>
            </p:nvSpPr>
            <p:spPr bwMode="auto">
              <a:xfrm>
                <a:off x="48" y="2549"/>
                <a:ext cx="96" cy="94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2" name="Rectangle 14"/>
              <p:cNvSpPr>
                <a:spLocks noChangeArrowheads="1"/>
              </p:cNvSpPr>
              <p:nvPr/>
            </p:nvSpPr>
            <p:spPr bwMode="auto">
              <a:xfrm>
                <a:off x="48" y="2691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3" name="Rectangle 15"/>
              <p:cNvSpPr>
                <a:spLocks noChangeArrowheads="1"/>
              </p:cNvSpPr>
              <p:nvPr/>
            </p:nvSpPr>
            <p:spPr bwMode="auto">
              <a:xfrm>
                <a:off x="48" y="2836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4" name="Rectangle 16"/>
              <p:cNvSpPr>
                <a:spLocks noChangeArrowheads="1"/>
              </p:cNvSpPr>
              <p:nvPr/>
            </p:nvSpPr>
            <p:spPr bwMode="auto">
              <a:xfrm>
                <a:off x="48" y="2979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5" name="Rectangle 17"/>
              <p:cNvSpPr>
                <a:spLocks noChangeArrowheads="1"/>
              </p:cNvSpPr>
              <p:nvPr/>
            </p:nvSpPr>
            <p:spPr bwMode="auto">
              <a:xfrm>
                <a:off x="48" y="3124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6" name="Rectangle 18"/>
              <p:cNvSpPr>
                <a:spLocks noChangeArrowheads="1"/>
              </p:cNvSpPr>
              <p:nvPr/>
            </p:nvSpPr>
            <p:spPr bwMode="auto">
              <a:xfrm>
                <a:off x="48" y="3269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7" name="Rectangle 19"/>
              <p:cNvSpPr>
                <a:spLocks noChangeArrowheads="1"/>
              </p:cNvSpPr>
              <p:nvPr/>
            </p:nvSpPr>
            <p:spPr bwMode="auto">
              <a:xfrm>
                <a:off x="48" y="3412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8" name="Rectangle 20"/>
              <p:cNvSpPr>
                <a:spLocks noChangeArrowheads="1"/>
              </p:cNvSpPr>
              <p:nvPr/>
            </p:nvSpPr>
            <p:spPr bwMode="auto">
              <a:xfrm>
                <a:off x="48" y="3557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9" name="Rectangle 21"/>
              <p:cNvSpPr>
                <a:spLocks noChangeArrowheads="1"/>
              </p:cNvSpPr>
              <p:nvPr/>
            </p:nvSpPr>
            <p:spPr bwMode="auto">
              <a:xfrm>
                <a:off x="48" y="3702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70" name="Rectangle 22"/>
              <p:cNvSpPr>
                <a:spLocks noChangeArrowheads="1"/>
              </p:cNvSpPr>
              <p:nvPr/>
            </p:nvSpPr>
            <p:spPr bwMode="auto">
              <a:xfrm>
                <a:off x="48" y="3845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71" name="Rectangle 23"/>
              <p:cNvSpPr>
                <a:spLocks noChangeArrowheads="1"/>
              </p:cNvSpPr>
              <p:nvPr/>
            </p:nvSpPr>
            <p:spPr bwMode="auto">
              <a:xfrm>
                <a:off x="48" y="3990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72" name="Rectangle 24"/>
              <p:cNvSpPr>
                <a:spLocks noChangeArrowheads="1"/>
              </p:cNvSpPr>
              <p:nvPr/>
            </p:nvSpPr>
            <p:spPr bwMode="auto">
              <a:xfrm>
                <a:off x="48" y="4134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73" name="Rectangle 25"/>
              <p:cNvSpPr>
                <a:spLocks noChangeArrowheads="1"/>
              </p:cNvSpPr>
              <p:nvPr/>
            </p:nvSpPr>
            <p:spPr bwMode="auto">
              <a:xfrm>
                <a:off x="48" y="103"/>
                <a:ext cx="96" cy="94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74" name="Rectangle 26"/>
              <p:cNvSpPr>
                <a:spLocks noChangeArrowheads="1"/>
              </p:cNvSpPr>
              <p:nvPr/>
            </p:nvSpPr>
            <p:spPr bwMode="auto">
              <a:xfrm>
                <a:off x="48" y="246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75" name="Rectangle 27"/>
              <p:cNvSpPr>
                <a:spLocks noChangeArrowheads="1"/>
              </p:cNvSpPr>
              <p:nvPr/>
            </p:nvSpPr>
            <p:spPr bwMode="auto">
              <a:xfrm>
                <a:off x="48" y="391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76" name="Rectangle 28"/>
              <p:cNvSpPr>
                <a:spLocks noChangeArrowheads="1"/>
              </p:cNvSpPr>
              <p:nvPr/>
            </p:nvSpPr>
            <p:spPr bwMode="auto">
              <a:xfrm>
                <a:off x="48" y="535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77" name="Rectangle 29"/>
              <p:cNvSpPr>
                <a:spLocks noChangeArrowheads="1"/>
              </p:cNvSpPr>
              <p:nvPr/>
            </p:nvSpPr>
            <p:spPr bwMode="auto">
              <a:xfrm>
                <a:off x="48" y="678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78" name="Rectangle 30"/>
              <p:cNvSpPr>
                <a:spLocks noChangeArrowheads="1"/>
              </p:cNvSpPr>
              <p:nvPr/>
            </p:nvSpPr>
            <p:spPr bwMode="auto">
              <a:xfrm>
                <a:off x="48" y="823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79" name="Rectangle 31"/>
              <p:cNvSpPr>
                <a:spLocks noChangeArrowheads="1"/>
              </p:cNvSpPr>
              <p:nvPr/>
            </p:nvSpPr>
            <p:spPr bwMode="auto">
              <a:xfrm>
                <a:off x="48" y="968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2082" name="Rectangle 34"/>
          <p:cNvSpPr>
            <a:spLocks noGrp="1" noChangeArrowheads="1"/>
          </p:cNvSpPr>
          <p:nvPr>
            <p:ph type="ctrTitle" sz="quarter"/>
          </p:nvPr>
        </p:nvSpPr>
        <p:spPr>
          <a:xfrm>
            <a:off x="11430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2083" name="Rectangle 3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3886200"/>
            <a:ext cx="6400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2084" name="Rectangle 36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2085" name="Rectangle 3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2086" name="Rectangle 3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E25AFF8-37EB-4B77-AA84-7BD31AB1A5C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9725AE-4288-4CDC-895A-EB3953A0A14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03023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2938" y="609600"/>
            <a:ext cx="1949450" cy="54514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609600"/>
            <a:ext cx="5697538" cy="54514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F1FFA7-6EA1-4ADF-9392-6907692EE4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810953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D88D2B-C0BD-4EF3-A472-B0CD8D22D6B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64300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408420-FEDE-4C2E-9AFD-EE88A9ABDAE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729326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69988" y="1946275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32388" y="1946275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61BB26-E73E-4035-B994-318F2970667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310430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E70F48-785C-4678-B1F8-9E036F15DA7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17888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F06BF7-675D-4E34-91E5-25CBC15648C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73806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866835-9837-4E61-991B-1089A4690A7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289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4F0D65-3ABF-43A6-9769-C9B7EC671B5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483075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423697-51DF-49E3-86AD-C7BFF13F672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03161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57" name="Group 33"/>
          <p:cNvGrpSpPr>
            <a:grpSpLocks/>
          </p:cNvGrpSpPr>
          <p:nvPr/>
        </p:nvGrpSpPr>
        <p:grpSpPr bwMode="auto">
          <a:xfrm>
            <a:off x="0" y="0"/>
            <a:ext cx="1085850" cy="6854825"/>
            <a:chOff x="0" y="0"/>
            <a:chExt cx="684" cy="4318"/>
          </a:xfrm>
        </p:grpSpPr>
        <p:sp>
          <p:nvSpPr>
            <p:cNvPr id="1026" name="Rectangle 2"/>
            <p:cNvSpPr>
              <a:spLocks noChangeArrowheads="1"/>
            </p:cNvSpPr>
            <p:nvPr/>
          </p:nvSpPr>
          <p:spPr bwMode="auto">
            <a:xfrm>
              <a:off x="0" y="0"/>
              <a:ext cx="684" cy="4318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056" name="Group 32"/>
            <p:cNvGrpSpPr>
              <a:grpSpLocks/>
            </p:cNvGrpSpPr>
            <p:nvPr/>
          </p:nvGrpSpPr>
          <p:grpSpPr bwMode="auto">
            <a:xfrm>
              <a:off x="48" y="102"/>
              <a:ext cx="96" cy="4128"/>
              <a:chOff x="48" y="102"/>
              <a:chExt cx="96" cy="4128"/>
            </a:xfrm>
          </p:grpSpPr>
          <p:sp>
            <p:nvSpPr>
              <p:cNvPr id="1027" name="Rectangle 3"/>
              <p:cNvSpPr>
                <a:spLocks noChangeArrowheads="1"/>
              </p:cNvSpPr>
              <p:nvPr/>
            </p:nvSpPr>
            <p:spPr bwMode="auto">
              <a:xfrm>
                <a:off x="48" y="1105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8" name="Rectangle 4"/>
              <p:cNvSpPr>
                <a:spLocks noChangeArrowheads="1"/>
              </p:cNvSpPr>
              <p:nvPr/>
            </p:nvSpPr>
            <p:spPr bwMode="auto">
              <a:xfrm>
                <a:off x="48" y="1250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9" name="Rectangle 5"/>
              <p:cNvSpPr>
                <a:spLocks noChangeArrowheads="1"/>
              </p:cNvSpPr>
              <p:nvPr/>
            </p:nvSpPr>
            <p:spPr bwMode="auto">
              <a:xfrm>
                <a:off x="48" y="1393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0" name="Rectangle 6"/>
              <p:cNvSpPr>
                <a:spLocks noChangeArrowheads="1"/>
              </p:cNvSpPr>
              <p:nvPr/>
            </p:nvSpPr>
            <p:spPr bwMode="auto">
              <a:xfrm>
                <a:off x="48" y="1538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1" name="Rectangle 7"/>
              <p:cNvSpPr>
                <a:spLocks noChangeArrowheads="1"/>
              </p:cNvSpPr>
              <p:nvPr/>
            </p:nvSpPr>
            <p:spPr bwMode="auto">
              <a:xfrm>
                <a:off x="48" y="1683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2" name="Rectangle 8"/>
              <p:cNvSpPr>
                <a:spLocks noChangeArrowheads="1"/>
              </p:cNvSpPr>
              <p:nvPr/>
            </p:nvSpPr>
            <p:spPr bwMode="auto">
              <a:xfrm>
                <a:off x="48" y="1826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3" name="Rectangle 9"/>
              <p:cNvSpPr>
                <a:spLocks noChangeArrowheads="1"/>
              </p:cNvSpPr>
              <p:nvPr/>
            </p:nvSpPr>
            <p:spPr bwMode="auto">
              <a:xfrm>
                <a:off x="48" y="1971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4" name="Rectangle 10"/>
              <p:cNvSpPr>
                <a:spLocks noChangeArrowheads="1"/>
              </p:cNvSpPr>
              <p:nvPr/>
            </p:nvSpPr>
            <p:spPr bwMode="auto">
              <a:xfrm>
                <a:off x="48" y="2115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5" name="Rectangle 11"/>
              <p:cNvSpPr>
                <a:spLocks noChangeArrowheads="1"/>
              </p:cNvSpPr>
              <p:nvPr/>
            </p:nvSpPr>
            <p:spPr bwMode="auto">
              <a:xfrm>
                <a:off x="48" y="2259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6" name="Rectangle 12"/>
              <p:cNvSpPr>
                <a:spLocks noChangeArrowheads="1"/>
              </p:cNvSpPr>
              <p:nvPr/>
            </p:nvSpPr>
            <p:spPr bwMode="auto">
              <a:xfrm>
                <a:off x="48" y="2403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7" name="Rectangle 13"/>
              <p:cNvSpPr>
                <a:spLocks noChangeArrowheads="1"/>
              </p:cNvSpPr>
              <p:nvPr/>
            </p:nvSpPr>
            <p:spPr bwMode="auto">
              <a:xfrm>
                <a:off x="48" y="2548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8" name="Rectangle 14"/>
              <p:cNvSpPr>
                <a:spLocks noChangeArrowheads="1"/>
              </p:cNvSpPr>
              <p:nvPr/>
            </p:nvSpPr>
            <p:spPr bwMode="auto">
              <a:xfrm>
                <a:off x="48" y="2692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9" name="Rectangle 15"/>
              <p:cNvSpPr>
                <a:spLocks noChangeArrowheads="1"/>
              </p:cNvSpPr>
              <p:nvPr/>
            </p:nvSpPr>
            <p:spPr bwMode="auto">
              <a:xfrm>
                <a:off x="48" y="2836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0" name="Rectangle 16"/>
              <p:cNvSpPr>
                <a:spLocks noChangeArrowheads="1"/>
              </p:cNvSpPr>
              <p:nvPr/>
            </p:nvSpPr>
            <p:spPr bwMode="auto">
              <a:xfrm>
                <a:off x="48" y="2980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1" name="Rectangle 17"/>
              <p:cNvSpPr>
                <a:spLocks noChangeArrowheads="1"/>
              </p:cNvSpPr>
              <p:nvPr/>
            </p:nvSpPr>
            <p:spPr bwMode="auto">
              <a:xfrm>
                <a:off x="48" y="3124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2" name="Rectangle 18"/>
              <p:cNvSpPr>
                <a:spLocks noChangeArrowheads="1"/>
              </p:cNvSpPr>
              <p:nvPr/>
            </p:nvSpPr>
            <p:spPr bwMode="auto">
              <a:xfrm>
                <a:off x="48" y="3269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3" name="Rectangle 19"/>
              <p:cNvSpPr>
                <a:spLocks noChangeArrowheads="1"/>
              </p:cNvSpPr>
              <p:nvPr/>
            </p:nvSpPr>
            <p:spPr bwMode="auto">
              <a:xfrm>
                <a:off x="48" y="3412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4" name="Rectangle 20"/>
              <p:cNvSpPr>
                <a:spLocks noChangeArrowheads="1"/>
              </p:cNvSpPr>
              <p:nvPr/>
            </p:nvSpPr>
            <p:spPr bwMode="auto">
              <a:xfrm>
                <a:off x="48" y="3557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5" name="Rectangle 21"/>
              <p:cNvSpPr>
                <a:spLocks noChangeArrowheads="1"/>
              </p:cNvSpPr>
              <p:nvPr/>
            </p:nvSpPr>
            <p:spPr bwMode="auto">
              <a:xfrm>
                <a:off x="48" y="3702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6" name="Rectangle 22"/>
              <p:cNvSpPr>
                <a:spLocks noChangeArrowheads="1"/>
              </p:cNvSpPr>
              <p:nvPr/>
            </p:nvSpPr>
            <p:spPr bwMode="auto">
              <a:xfrm>
                <a:off x="48" y="3845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7" name="Rectangle 23"/>
              <p:cNvSpPr>
                <a:spLocks noChangeArrowheads="1"/>
              </p:cNvSpPr>
              <p:nvPr/>
            </p:nvSpPr>
            <p:spPr bwMode="auto">
              <a:xfrm>
                <a:off x="48" y="3990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8" name="Rectangle 24"/>
              <p:cNvSpPr>
                <a:spLocks noChangeArrowheads="1"/>
              </p:cNvSpPr>
              <p:nvPr/>
            </p:nvSpPr>
            <p:spPr bwMode="auto">
              <a:xfrm>
                <a:off x="48" y="4133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9" name="Rectangle 25"/>
              <p:cNvSpPr>
                <a:spLocks noChangeArrowheads="1"/>
              </p:cNvSpPr>
              <p:nvPr/>
            </p:nvSpPr>
            <p:spPr bwMode="auto">
              <a:xfrm>
                <a:off x="48" y="102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0" name="Rectangle 26"/>
              <p:cNvSpPr>
                <a:spLocks noChangeArrowheads="1"/>
              </p:cNvSpPr>
              <p:nvPr/>
            </p:nvSpPr>
            <p:spPr bwMode="auto">
              <a:xfrm>
                <a:off x="48" y="246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1" name="Rectangle 27"/>
              <p:cNvSpPr>
                <a:spLocks noChangeArrowheads="1"/>
              </p:cNvSpPr>
              <p:nvPr/>
            </p:nvSpPr>
            <p:spPr bwMode="auto">
              <a:xfrm>
                <a:off x="48" y="391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2" name="Rectangle 28"/>
              <p:cNvSpPr>
                <a:spLocks noChangeArrowheads="1"/>
              </p:cNvSpPr>
              <p:nvPr/>
            </p:nvSpPr>
            <p:spPr bwMode="auto">
              <a:xfrm>
                <a:off x="48" y="535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3" name="Rectangle 29"/>
              <p:cNvSpPr>
                <a:spLocks noChangeArrowheads="1"/>
              </p:cNvSpPr>
              <p:nvPr/>
            </p:nvSpPr>
            <p:spPr bwMode="auto">
              <a:xfrm>
                <a:off x="48" y="679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4" name="Rectangle 30"/>
              <p:cNvSpPr>
                <a:spLocks noChangeArrowheads="1"/>
              </p:cNvSpPr>
              <p:nvPr/>
            </p:nvSpPr>
            <p:spPr bwMode="auto">
              <a:xfrm>
                <a:off x="48" y="823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5" name="Rectangle 31"/>
              <p:cNvSpPr>
                <a:spLocks noChangeArrowheads="1"/>
              </p:cNvSpPr>
              <p:nvPr/>
            </p:nvSpPr>
            <p:spPr bwMode="auto">
              <a:xfrm>
                <a:off x="48" y="968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058" name="Rectangle 34"/>
          <p:cNvSpPr>
            <a:spLocks noGrp="1" noChangeArrowheads="1"/>
          </p:cNvSpPr>
          <p:nvPr>
            <p:ph type="title"/>
          </p:nvPr>
        </p:nvSpPr>
        <p:spPr bwMode="auto">
          <a:xfrm>
            <a:off x="11430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59" name="Rectangle 3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430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60" name="Rectangle 3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814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61" name="Rectangle 3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C5A2D71-59B3-4362-A6E1-A34B47EF9179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62" name="Rectangle 38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69988" y="1946275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buChar char="n"/>
        <a:defRPr sz="32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u"/>
        <a:defRPr sz="32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anose="05000000000000000000" pitchFamily="2" charset="2"/>
        <a:buChar char="t"/>
        <a:defRPr sz="32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32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32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5.bin"/><Relationship Id="rId13" Type="http://schemas.openxmlformats.org/officeDocument/2006/relationships/image" Target="../media/image37.wmf"/><Relationship Id="rId3" Type="http://schemas.openxmlformats.org/officeDocument/2006/relationships/notesSlide" Target="../notesSlides/notesSlide10.xml"/><Relationship Id="rId7" Type="http://schemas.openxmlformats.org/officeDocument/2006/relationships/image" Target="../media/image34.wmf"/><Relationship Id="rId12" Type="http://schemas.openxmlformats.org/officeDocument/2006/relationships/oleObject" Target="../embeddings/oleObject37.bin"/><Relationship Id="rId17" Type="http://schemas.openxmlformats.org/officeDocument/2006/relationships/image" Target="../media/image39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39.bin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34.bin"/><Relationship Id="rId11" Type="http://schemas.openxmlformats.org/officeDocument/2006/relationships/image" Target="../media/image36.wmf"/><Relationship Id="rId5" Type="http://schemas.openxmlformats.org/officeDocument/2006/relationships/image" Target="../media/image33.wmf"/><Relationship Id="rId15" Type="http://schemas.openxmlformats.org/officeDocument/2006/relationships/image" Target="../media/image38.wmf"/><Relationship Id="rId10" Type="http://schemas.openxmlformats.org/officeDocument/2006/relationships/oleObject" Target="../embeddings/oleObject36.bin"/><Relationship Id="rId4" Type="http://schemas.openxmlformats.org/officeDocument/2006/relationships/oleObject" Target="../embeddings/oleObject33.bin"/><Relationship Id="rId9" Type="http://schemas.openxmlformats.org/officeDocument/2006/relationships/image" Target="../media/image35.wmf"/><Relationship Id="rId14" Type="http://schemas.openxmlformats.org/officeDocument/2006/relationships/oleObject" Target="../embeddings/oleObject38.bin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2.bin"/><Relationship Id="rId3" Type="http://schemas.openxmlformats.org/officeDocument/2006/relationships/notesSlide" Target="../notesSlides/notesSlide12.xml"/><Relationship Id="rId7" Type="http://schemas.openxmlformats.org/officeDocument/2006/relationships/image" Target="../media/image4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41.bin"/><Relationship Id="rId11" Type="http://schemas.openxmlformats.org/officeDocument/2006/relationships/image" Target="../media/image43.wmf"/><Relationship Id="rId5" Type="http://schemas.openxmlformats.org/officeDocument/2006/relationships/image" Target="../media/image40.wmf"/><Relationship Id="rId10" Type="http://schemas.openxmlformats.org/officeDocument/2006/relationships/oleObject" Target="../embeddings/oleObject43.bin"/><Relationship Id="rId4" Type="http://schemas.openxmlformats.org/officeDocument/2006/relationships/oleObject" Target="../embeddings/oleObject40.bin"/><Relationship Id="rId9" Type="http://schemas.openxmlformats.org/officeDocument/2006/relationships/image" Target="../media/image42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13" Type="http://schemas.openxmlformats.org/officeDocument/2006/relationships/image" Target="../media/image6.wmf"/><Relationship Id="rId18" Type="http://schemas.openxmlformats.org/officeDocument/2006/relationships/oleObject" Target="../embeddings/oleObject9.bin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3.wmf"/><Relationship Id="rId12" Type="http://schemas.openxmlformats.org/officeDocument/2006/relationships/oleObject" Target="../embeddings/oleObject6.bin"/><Relationship Id="rId17" Type="http://schemas.openxmlformats.org/officeDocument/2006/relationships/image" Target="../media/image8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8.bin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11" Type="http://schemas.openxmlformats.org/officeDocument/2006/relationships/image" Target="../media/image5.wmf"/><Relationship Id="rId5" Type="http://schemas.openxmlformats.org/officeDocument/2006/relationships/image" Target="../media/image2.wmf"/><Relationship Id="rId15" Type="http://schemas.openxmlformats.org/officeDocument/2006/relationships/image" Target="../media/image7.wmf"/><Relationship Id="rId10" Type="http://schemas.openxmlformats.org/officeDocument/2006/relationships/oleObject" Target="../embeddings/oleObject5.bin"/><Relationship Id="rId19" Type="http://schemas.openxmlformats.org/officeDocument/2006/relationships/image" Target="../media/image9.wmf"/><Relationship Id="rId4" Type="http://schemas.openxmlformats.org/officeDocument/2006/relationships/oleObject" Target="../embeddings/oleObject2.bin"/><Relationship Id="rId9" Type="http://schemas.openxmlformats.org/officeDocument/2006/relationships/image" Target="../media/image4.wmf"/><Relationship Id="rId14" Type="http://schemas.openxmlformats.org/officeDocument/2006/relationships/oleObject" Target="../embeddings/oleObject7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.bin"/><Relationship Id="rId13" Type="http://schemas.openxmlformats.org/officeDocument/2006/relationships/image" Target="../media/image14.wmf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11.wmf"/><Relationship Id="rId12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1.bin"/><Relationship Id="rId11" Type="http://schemas.openxmlformats.org/officeDocument/2006/relationships/image" Target="../media/image13.wmf"/><Relationship Id="rId5" Type="http://schemas.openxmlformats.org/officeDocument/2006/relationships/image" Target="../media/image10.wmf"/><Relationship Id="rId15" Type="http://schemas.openxmlformats.org/officeDocument/2006/relationships/image" Target="../media/image15.wmf"/><Relationship Id="rId10" Type="http://schemas.openxmlformats.org/officeDocument/2006/relationships/oleObject" Target="../embeddings/oleObject13.bin"/><Relationship Id="rId4" Type="http://schemas.openxmlformats.org/officeDocument/2006/relationships/oleObject" Target="../embeddings/oleObject10.bin"/><Relationship Id="rId9" Type="http://schemas.openxmlformats.org/officeDocument/2006/relationships/image" Target="../media/image12.wmf"/><Relationship Id="rId14" Type="http://schemas.openxmlformats.org/officeDocument/2006/relationships/oleObject" Target="../embeddings/oleObject15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8.bin"/><Relationship Id="rId13" Type="http://schemas.openxmlformats.org/officeDocument/2006/relationships/image" Target="../media/image20.wmf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17.wmf"/><Relationship Id="rId12" Type="http://schemas.openxmlformats.org/officeDocument/2006/relationships/oleObject" Target="../embeddings/oleObject2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7.bin"/><Relationship Id="rId11" Type="http://schemas.openxmlformats.org/officeDocument/2006/relationships/image" Target="../media/image19.wmf"/><Relationship Id="rId5" Type="http://schemas.openxmlformats.org/officeDocument/2006/relationships/image" Target="../media/image16.wmf"/><Relationship Id="rId10" Type="http://schemas.openxmlformats.org/officeDocument/2006/relationships/oleObject" Target="../embeddings/oleObject19.bin"/><Relationship Id="rId4" Type="http://schemas.openxmlformats.org/officeDocument/2006/relationships/oleObject" Target="../embeddings/oleObject16.bin"/><Relationship Id="rId9" Type="http://schemas.openxmlformats.org/officeDocument/2006/relationships/image" Target="../media/image18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3.bin"/><Relationship Id="rId3" Type="http://schemas.openxmlformats.org/officeDocument/2006/relationships/notesSlide" Target="../notesSlides/notesSlide6.xml"/><Relationship Id="rId7" Type="http://schemas.openxmlformats.org/officeDocument/2006/relationships/image" Target="../media/image22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2.bin"/><Relationship Id="rId11" Type="http://schemas.openxmlformats.org/officeDocument/2006/relationships/image" Target="../media/image24.wmf"/><Relationship Id="rId5" Type="http://schemas.openxmlformats.org/officeDocument/2006/relationships/image" Target="../media/image21.wmf"/><Relationship Id="rId10" Type="http://schemas.openxmlformats.org/officeDocument/2006/relationships/oleObject" Target="../embeddings/oleObject24.bin"/><Relationship Id="rId4" Type="http://schemas.openxmlformats.org/officeDocument/2006/relationships/oleObject" Target="../embeddings/oleObject21.bin"/><Relationship Id="rId9" Type="http://schemas.openxmlformats.org/officeDocument/2006/relationships/image" Target="../media/image23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7.bin"/><Relationship Id="rId13" Type="http://schemas.openxmlformats.org/officeDocument/2006/relationships/image" Target="../media/image29.wmf"/><Relationship Id="rId3" Type="http://schemas.openxmlformats.org/officeDocument/2006/relationships/notesSlide" Target="../notesSlides/notesSlide7.xml"/><Relationship Id="rId7" Type="http://schemas.openxmlformats.org/officeDocument/2006/relationships/image" Target="../media/image26.wmf"/><Relationship Id="rId12" Type="http://schemas.openxmlformats.org/officeDocument/2006/relationships/oleObject" Target="../embeddings/oleObject2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6.bin"/><Relationship Id="rId11" Type="http://schemas.openxmlformats.org/officeDocument/2006/relationships/image" Target="../media/image28.wmf"/><Relationship Id="rId5" Type="http://schemas.openxmlformats.org/officeDocument/2006/relationships/image" Target="../media/image25.wmf"/><Relationship Id="rId10" Type="http://schemas.openxmlformats.org/officeDocument/2006/relationships/oleObject" Target="../embeddings/oleObject28.bin"/><Relationship Id="rId4" Type="http://schemas.openxmlformats.org/officeDocument/2006/relationships/oleObject" Target="../embeddings/oleObject25.bin"/><Relationship Id="rId9" Type="http://schemas.openxmlformats.org/officeDocument/2006/relationships/image" Target="../media/image27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7" Type="http://schemas.openxmlformats.org/officeDocument/2006/relationships/image" Target="../media/image31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31.bin"/><Relationship Id="rId5" Type="http://schemas.openxmlformats.org/officeDocument/2006/relationships/image" Target="../media/image30.wmf"/><Relationship Id="rId4" Type="http://schemas.openxmlformats.org/officeDocument/2006/relationships/oleObject" Target="../embeddings/oleObject30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32.wmf"/><Relationship Id="rId4" Type="http://schemas.openxmlformats.org/officeDocument/2006/relationships/oleObject" Target="../embeddings/oleObject3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838200"/>
            <a:ext cx="7772400" cy="1143000"/>
          </a:xfrm>
          <a:noFill/>
          <a:ln/>
        </p:spPr>
        <p:txBody>
          <a:bodyPr/>
          <a:lstStyle/>
          <a:p>
            <a:pPr algn="ctr"/>
            <a:r>
              <a:rPr lang="en-US" altLang="en-US" sz="4800">
                <a:solidFill>
                  <a:schemeClr val="tx1"/>
                </a:solidFill>
              </a:rPr>
              <a:t>Sullivan Algebra and Trigonometry: Section 1.2</a:t>
            </a:r>
            <a:br>
              <a:rPr lang="en-US" altLang="en-US" sz="4800">
                <a:solidFill>
                  <a:schemeClr val="tx1"/>
                </a:solidFill>
              </a:rPr>
            </a:br>
            <a:r>
              <a:rPr lang="en-US" altLang="en-US" sz="4800">
                <a:solidFill>
                  <a:schemeClr val="tx1"/>
                </a:solidFill>
              </a:rPr>
              <a:t>Quadratic Equations</a:t>
            </a: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1066800" y="3124200"/>
            <a:ext cx="7696200" cy="3195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400"/>
              <a:t>Objectives of this Section</a:t>
            </a:r>
          </a:p>
          <a:p>
            <a:pPr algn="ctr">
              <a:spcBef>
                <a:spcPct val="50000"/>
              </a:spcBef>
              <a:buFontTx/>
              <a:buChar char="•"/>
            </a:pPr>
            <a:r>
              <a:rPr lang="en-US" altLang="en-US" sz="2400"/>
              <a:t> Solve a Quadratic Equation by Factoring</a:t>
            </a:r>
          </a:p>
          <a:p>
            <a:pPr algn="ctr">
              <a:spcBef>
                <a:spcPct val="50000"/>
              </a:spcBef>
              <a:buFontTx/>
              <a:buChar char="•"/>
            </a:pPr>
            <a:r>
              <a:rPr lang="en-US" altLang="en-US" sz="2400"/>
              <a:t> Know How to Complete the Square</a:t>
            </a:r>
          </a:p>
          <a:p>
            <a:pPr algn="ctr">
              <a:spcBef>
                <a:spcPct val="50000"/>
              </a:spcBef>
              <a:buFontTx/>
              <a:buChar char="•"/>
            </a:pPr>
            <a:r>
              <a:rPr lang="en-US" altLang="en-US" sz="2400"/>
              <a:t> Solve a Quadratic Equation by Completing the Square</a:t>
            </a:r>
          </a:p>
          <a:p>
            <a:pPr algn="ctr">
              <a:spcBef>
                <a:spcPct val="50000"/>
              </a:spcBef>
              <a:buFontTx/>
              <a:buChar char="•"/>
            </a:pPr>
            <a:r>
              <a:rPr lang="en-US" altLang="en-US" sz="2400"/>
              <a:t> Solve a Quadratic Equation Using the Quadratic Formula</a:t>
            </a:r>
          </a:p>
          <a:p>
            <a:pPr algn="ctr">
              <a:spcBef>
                <a:spcPct val="50000"/>
              </a:spcBef>
              <a:buFontTx/>
              <a:buChar char="•"/>
            </a:pPr>
            <a:r>
              <a:rPr lang="en-US" altLang="en-US" sz="2400"/>
              <a:t> Solve Applied Problems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1219200" y="304800"/>
            <a:ext cx="76200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Find the real solutions, if any, of the following quadratic equation:</a:t>
            </a:r>
          </a:p>
        </p:txBody>
      </p:sp>
      <p:graphicFrame>
        <p:nvGraphicFramePr>
          <p:cNvPr id="23555" name="Object 3"/>
          <p:cNvGraphicFramePr>
            <a:graphicFrameLocks/>
          </p:cNvGraphicFramePr>
          <p:nvPr/>
        </p:nvGraphicFramePr>
        <p:xfrm>
          <a:off x="3354388" y="1762125"/>
          <a:ext cx="3135312" cy="536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62" name="Equation" r:id="rId4" imgW="3135240" imgH="536400" progId="Equation.3">
                  <p:embed/>
                </p:oleObj>
              </mc:Choice>
              <mc:Fallback>
                <p:oleObj name="Equation" r:id="rId4" imgW="3135240" imgH="536400" progId="Equation.3">
                  <p:embed/>
                  <p:pic>
                    <p:nvPicPr>
                      <p:cNvPr id="0" name="Object 3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4388" y="1762125"/>
                        <a:ext cx="3135312" cy="536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56" name="Object 4"/>
          <p:cNvGraphicFramePr>
            <a:graphicFrameLocks/>
          </p:cNvGraphicFramePr>
          <p:nvPr/>
        </p:nvGraphicFramePr>
        <p:xfrm>
          <a:off x="1295400" y="2657475"/>
          <a:ext cx="1960563" cy="555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63" name="Equation" r:id="rId6" imgW="1960560" imgH="555480" progId="Equation.3">
                  <p:embed/>
                </p:oleObj>
              </mc:Choice>
              <mc:Fallback>
                <p:oleObj name="Equation" r:id="rId6" imgW="1960560" imgH="555480" progId="Equation.3">
                  <p:embed/>
                  <p:pic>
                    <p:nvPicPr>
                      <p:cNvPr id="0" name="Object 4"/>
                      <p:cNvPicPr>
                        <a:picLocks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2657475"/>
                        <a:ext cx="1960563" cy="555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57" name="Object 5"/>
          <p:cNvGraphicFramePr>
            <a:graphicFrameLocks/>
          </p:cNvGraphicFramePr>
          <p:nvPr/>
        </p:nvGraphicFramePr>
        <p:xfrm>
          <a:off x="3316288" y="2662238"/>
          <a:ext cx="3630612" cy="627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64" name="Equation" r:id="rId8" imgW="3630600" imgH="626760" progId="Equation.3">
                  <p:embed/>
                </p:oleObj>
              </mc:Choice>
              <mc:Fallback>
                <p:oleObj name="Equation" r:id="rId8" imgW="3630600" imgH="626760" progId="Equation.3">
                  <p:embed/>
                  <p:pic>
                    <p:nvPicPr>
                      <p:cNvPr id="0" name="Object 5"/>
                      <p:cNvPicPr>
                        <a:picLocks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16288" y="2662238"/>
                        <a:ext cx="3630612" cy="627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58" name="Object 6"/>
          <p:cNvGraphicFramePr>
            <a:graphicFrameLocks/>
          </p:cNvGraphicFramePr>
          <p:nvPr/>
        </p:nvGraphicFramePr>
        <p:xfrm>
          <a:off x="7062788" y="2819400"/>
          <a:ext cx="194945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65" name="Equation" r:id="rId10" imgW="1949400" imgH="393480" progId="Equation.3">
                  <p:embed/>
                </p:oleObj>
              </mc:Choice>
              <mc:Fallback>
                <p:oleObj name="Equation" r:id="rId10" imgW="1949400" imgH="393480" progId="Equation.3">
                  <p:embed/>
                  <p:pic>
                    <p:nvPicPr>
                      <p:cNvPr id="0" name="Object 6"/>
                      <p:cNvPicPr>
                        <a:picLocks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62788" y="2819400"/>
                        <a:ext cx="1949450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59" name="Object 7"/>
          <p:cNvGraphicFramePr>
            <a:graphicFrameLocks/>
          </p:cNvGraphicFramePr>
          <p:nvPr/>
        </p:nvGraphicFramePr>
        <p:xfrm>
          <a:off x="1258888" y="3505200"/>
          <a:ext cx="3783012" cy="1225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66" name="Equation" r:id="rId12" imgW="3782880" imgH="1225440" progId="Equation.3">
                  <p:embed/>
                </p:oleObj>
              </mc:Choice>
              <mc:Fallback>
                <p:oleObj name="Equation" r:id="rId12" imgW="3782880" imgH="1225440" progId="Equation.3">
                  <p:embed/>
                  <p:pic>
                    <p:nvPicPr>
                      <p:cNvPr id="0" name="Object 7"/>
                      <p:cNvPicPr>
                        <a:picLocks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8888" y="3505200"/>
                        <a:ext cx="3783012" cy="1225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60" name="Object 8"/>
          <p:cNvGraphicFramePr>
            <a:graphicFrameLocks/>
          </p:cNvGraphicFramePr>
          <p:nvPr/>
        </p:nvGraphicFramePr>
        <p:xfrm>
          <a:off x="5316538" y="3517900"/>
          <a:ext cx="2849562" cy="1301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67" name="Equation" r:id="rId14" imgW="2849400" imgH="1301400" progId="Equation.3">
                  <p:embed/>
                </p:oleObj>
              </mc:Choice>
              <mc:Fallback>
                <p:oleObj name="Equation" r:id="rId14" imgW="2849400" imgH="1301400" progId="Equation.3">
                  <p:embed/>
                  <p:pic>
                    <p:nvPicPr>
                      <p:cNvPr id="0" name="Object 8"/>
                      <p:cNvPicPr>
                        <a:picLocks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16538" y="3517900"/>
                        <a:ext cx="2849562" cy="1301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61" name="Object 9"/>
          <p:cNvGraphicFramePr>
            <a:graphicFrameLocks/>
          </p:cNvGraphicFramePr>
          <p:nvPr/>
        </p:nvGraphicFramePr>
        <p:xfrm>
          <a:off x="5316538" y="5029200"/>
          <a:ext cx="2087562" cy="1311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68" name="Equation" r:id="rId16" imgW="2087280" imgH="1311120" progId="Equation.3">
                  <p:embed/>
                </p:oleObj>
              </mc:Choice>
              <mc:Fallback>
                <p:oleObj name="Equation" r:id="rId16" imgW="2087280" imgH="1311120" progId="Equation.3">
                  <p:embed/>
                  <p:pic>
                    <p:nvPicPr>
                      <p:cNvPr id="0" name="Object 9"/>
                      <p:cNvPicPr>
                        <a:picLocks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16538" y="5029200"/>
                        <a:ext cx="2087562" cy="1311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55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55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55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56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1219200" y="304800"/>
            <a:ext cx="76962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/>
              <a:t>Example: Find the dimensions of a rectangle whose perimeter is 26 meters and whose area is 40 square meters.</a:t>
            </a:r>
          </a:p>
        </p:txBody>
      </p:sp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2057400" y="1371600"/>
            <a:ext cx="6019800" cy="10163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dirty="0"/>
              <a:t>Given: </a:t>
            </a:r>
            <a:r>
              <a:rPr lang="en-US" altLang="en-US" sz="2400" dirty="0" smtClean="0"/>
              <a:t>2L </a:t>
            </a:r>
            <a:r>
              <a:rPr lang="en-US" altLang="en-US" sz="2400" dirty="0"/>
              <a:t>+ </a:t>
            </a:r>
            <a:r>
              <a:rPr lang="en-US" altLang="en-US" sz="2400" dirty="0" smtClean="0"/>
              <a:t>2W </a:t>
            </a:r>
            <a:r>
              <a:rPr lang="en-US" altLang="en-US" sz="2400" dirty="0"/>
              <a:t>= 26</a:t>
            </a:r>
          </a:p>
          <a:p>
            <a:pPr>
              <a:spcBef>
                <a:spcPct val="50000"/>
              </a:spcBef>
            </a:pPr>
            <a:r>
              <a:rPr lang="en-US" altLang="en-US" sz="2400" dirty="0"/>
              <a:t>	   </a:t>
            </a:r>
            <a:r>
              <a:rPr lang="en-US" altLang="en-US" sz="2400" dirty="0" smtClean="0"/>
              <a:t>LW </a:t>
            </a:r>
            <a:r>
              <a:rPr lang="en-US" altLang="en-US" sz="2400" dirty="0"/>
              <a:t>= 40</a:t>
            </a:r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1752600" y="2590800"/>
            <a:ext cx="7010400" cy="212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dirty="0"/>
              <a:t>Solve perimeter formula for l:</a:t>
            </a:r>
          </a:p>
          <a:p>
            <a:pPr>
              <a:spcBef>
                <a:spcPct val="50000"/>
              </a:spcBef>
            </a:pPr>
            <a:r>
              <a:rPr lang="en-US" altLang="en-US" sz="2400" dirty="0"/>
              <a:t>	</a:t>
            </a:r>
            <a:r>
              <a:rPr lang="en-US" altLang="en-US" sz="2400" dirty="0" smtClean="0"/>
              <a:t>2L </a:t>
            </a:r>
            <a:r>
              <a:rPr lang="en-US" altLang="en-US" sz="2400" dirty="0"/>
              <a:t>= 26 – </a:t>
            </a:r>
            <a:r>
              <a:rPr lang="en-US" altLang="en-US" sz="2400" dirty="0" smtClean="0"/>
              <a:t>2W</a:t>
            </a:r>
            <a:endParaRPr lang="en-US" altLang="en-US" sz="2400" dirty="0"/>
          </a:p>
          <a:p>
            <a:pPr>
              <a:spcBef>
                <a:spcPct val="50000"/>
              </a:spcBef>
            </a:pPr>
            <a:r>
              <a:rPr lang="en-US" altLang="en-US" sz="2400" dirty="0"/>
              <a:t>	</a:t>
            </a:r>
            <a:r>
              <a:rPr lang="en-US" altLang="en-US" sz="2400" dirty="0" smtClean="0"/>
              <a:t>L </a:t>
            </a:r>
            <a:r>
              <a:rPr lang="en-US" altLang="en-US" sz="2400" dirty="0"/>
              <a:t>= 13 – </a:t>
            </a:r>
            <a:r>
              <a:rPr lang="en-US" altLang="en-US" sz="2400" dirty="0" smtClean="0"/>
              <a:t>W</a:t>
            </a:r>
            <a:endParaRPr lang="en-US" altLang="en-US" sz="2400" dirty="0"/>
          </a:p>
          <a:p>
            <a:pPr>
              <a:spcBef>
                <a:spcPct val="50000"/>
              </a:spcBef>
            </a:pPr>
            <a:r>
              <a:rPr lang="en-US" altLang="en-US" sz="2400" dirty="0"/>
              <a:t>Substitute this expression for l into the area formula.</a:t>
            </a:r>
          </a:p>
        </p:txBody>
      </p:sp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2590800" y="4953000"/>
            <a:ext cx="5029200" cy="10163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dirty="0" smtClean="0"/>
              <a:t>LW </a:t>
            </a:r>
            <a:r>
              <a:rPr lang="en-US" altLang="en-US" sz="2400" dirty="0"/>
              <a:t>= 40</a:t>
            </a:r>
          </a:p>
          <a:p>
            <a:pPr>
              <a:spcBef>
                <a:spcPct val="50000"/>
              </a:spcBef>
            </a:pPr>
            <a:r>
              <a:rPr lang="en-US" altLang="en-US" sz="2400"/>
              <a:t>(</a:t>
            </a:r>
            <a:r>
              <a:rPr lang="en-US" altLang="en-US" sz="2400" smtClean="0"/>
              <a:t>13-W)W </a:t>
            </a:r>
            <a:r>
              <a:rPr lang="en-US" altLang="en-US" sz="2400" dirty="0"/>
              <a:t>= 40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0" y="2817813"/>
            <a:ext cx="91440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r>
              <a:rPr lang="en-US" altLang="en-US" sz="1200"/>
              <a:t> </a:t>
            </a:r>
          </a:p>
          <a:p>
            <a:pPr eaLnBrk="0" hangingPunct="0"/>
            <a:r>
              <a:rPr lang="en-US" altLang="en-US" sz="1200"/>
              <a:t> </a:t>
            </a:r>
          </a:p>
          <a:p>
            <a:pPr eaLnBrk="0" hangingPunct="0"/>
            <a:r>
              <a:rPr lang="en-US" altLang="en-US" sz="1200"/>
              <a:t> </a:t>
            </a:r>
          </a:p>
          <a:p>
            <a:pPr eaLnBrk="0" hangingPunct="0"/>
            <a:r>
              <a:rPr lang="en-US" altLang="en-US" sz="1200"/>
              <a:t> </a:t>
            </a:r>
          </a:p>
          <a:p>
            <a:pPr eaLnBrk="0" hangingPunct="0"/>
            <a:endParaRPr lang="en-US" altLang="en-US" sz="1200"/>
          </a:p>
        </p:txBody>
      </p:sp>
      <p:graphicFrame>
        <p:nvGraphicFramePr>
          <p:cNvPr id="27651" name="Object 3"/>
          <p:cNvGraphicFramePr>
            <a:graphicFrameLocks/>
          </p:cNvGraphicFramePr>
          <p:nvPr/>
        </p:nvGraphicFramePr>
        <p:xfrm>
          <a:off x="2057400" y="433388"/>
          <a:ext cx="2755900" cy="612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6" r:id="rId4" imgW="2755800" imgH="612720" progId="Equation.3">
                  <p:embed/>
                </p:oleObj>
              </mc:Choice>
              <mc:Fallback>
                <p:oleObj r:id="rId4" imgW="2755800" imgH="612720" progId="Equation.3">
                  <p:embed/>
                  <p:pic>
                    <p:nvPicPr>
                      <p:cNvPr id="0" name="Object 3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433388"/>
                        <a:ext cx="2755900" cy="612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52" name="Object 4"/>
          <p:cNvGraphicFramePr>
            <a:graphicFrameLocks/>
          </p:cNvGraphicFramePr>
          <p:nvPr/>
        </p:nvGraphicFramePr>
        <p:xfrm>
          <a:off x="2057400" y="1371600"/>
          <a:ext cx="3898900" cy="71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7" r:id="rId6" imgW="3898800" imgH="711000" progId="Equation.3">
                  <p:embed/>
                </p:oleObj>
              </mc:Choice>
              <mc:Fallback>
                <p:oleObj r:id="rId6" imgW="3898800" imgH="711000" progId="Equation.3">
                  <p:embed/>
                  <p:pic>
                    <p:nvPicPr>
                      <p:cNvPr id="0" name="Object 4"/>
                      <p:cNvPicPr>
                        <a:picLocks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1371600"/>
                        <a:ext cx="3898900" cy="711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53" name="Object 5"/>
          <p:cNvGraphicFramePr>
            <a:graphicFrameLocks/>
          </p:cNvGraphicFramePr>
          <p:nvPr/>
        </p:nvGraphicFramePr>
        <p:xfrm>
          <a:off x="2133600" y="2438400"/>
          <a:ext cx="3746500" cy="684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8" r:id="rId8" imgW="3746160" imgH="684000" progId="Equation.3">
                  <p:embed/>
                </p:oleObj>
              </mc:Choice>
              <mc:Fallback>
                <p:oleObj r:id="rId8" imgW="3746160" imgH="684000" progId="Equation.3">
                  <p:embed/>
                  <p:pic>
                    <p:nvPicPr>
                      <p:cNvPr id="0" name="Object 5"/>
                      <p:cNvPicPr>
                        <a:picLocks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2438400"/>
                        <a:ext cx="3746500" cy="684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54" name="Object 6"/>
          <p:cNvGraphicFramePr>
            <a:graphicFrameLocks/>
          </p:cNvGraphicFramePr>
          <p:nvPr/>
        </p:nvGraphicFramePr>
        <p:xfrm>
          <a:off x="2209800" y="3352800"/>
          <a:ext cx="4584700" cy="777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9" r:id="rId10" imgW="4584600" imgH="777600" progId="Equation.3">
                  <p:embed/>
                </p:oleObj>
              </mc:Choice>
              <mc:Fallback>
                <p:oleObj r:id="rId10" imgW="4584600" imgH="777600" progId="Equation.3">
                  <p:embed/>
                  <p:pic>
                    <p:nvPicPr>
                      <p:cNvPr id="0" name="Object 6"/>
                      <p:cNvPicPr>
                        <a:picLocks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3352800"/>
                        <a:ext cx="4584700" cy="777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55" name="Rectangle 7"/>
          <p:cNvSpPr>
            <a:spLocks noChangeArrowheads="1"/>
          </p:cNvSpPr>
          <p:nvPr/>
        </p:nvSpPr>
        <p:spPr bwMode="auto">
          <a:xfrm>
            <a:off x="1828800" y="4648200"/>
            <a:ext cx="6477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/>
              <a:t>So, the rectangle is 8 meters x 5 meters.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765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765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5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1219200" y="533400"/>
            <a:ext cx="76962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600"/>
              <a:t>A </a:t>
            </a:r>
            <a:r>
              <a:rPr lang="en-US" altLang="en-US" sz="3600" b="1"/>
              <a:t>quadratic equation</a:t>
            </a:r>
            <a:r>
              <a:rPr lang="en-US" altLang="en-US" sz="3600"/>
              <a:t> is an equation equivalent to one of the form</a:t>
            </a:r>
          </a:p>
        </p:txBody>
      </p:sp>
      <p:graphicFrame>
        <p:nvGraphicFramePr>
          <p:cNvPr id="7171" name="Object 3"/>
          <p:cNvGraphicFramePr>
            <a:graphicFrameLocks/>
          </p:cNvGraphicFramePr>
          <p:nvPr/>
        </p:nvGraphicFramePr>
        <p:xfrm>
          <a:off x="381000" y="1655763"/>
          <a:ext cx="8623300" cy="1252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3" name="Document" r:id="rId4" imgW="8623080" imgH="1252440" progId="Word.Document.8">
                  <p:embed/>
                </p:oleObj>
              </mc:Choice>
              <mc:Fallback>
                <p:oleObj name="Document" r:id="rId4" imgW="8623080" imgH="1252440" progId="Word.Document.8">
                  <p:embed/>
                  <p:pic>
                    <p:nvPicPr>
                      <p:cNvPr id="0" name="Object 3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1655763"/>
                        <a:ext cx="8623300" cy="1252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1219200" y="3200400"/>
            <a:ext cx="76200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600"/>
              <a:t>where a, b, and c are real numbers and a isn’t zero.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1219200" y="533400"/>
            <a:ext cx="7543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Solve the following equation using factoring</a:t>
            </a:r>
          </a:p>
        </p:txBody>
      </p:sp>
      <p:graphicFrame>
        <p:nvGraphicFramePr>
          <p:cNvPr id="9219" name="Object 3"/>
          <p:cNvGraphicFramePr>
            <a:graphicFrameLocks/>
          </p:cNvGraphicFramePr>
          <p:nvPr/>
        </p:nvGraphicFramePr>
        <p:xfrm>
          <a:off x="3352800" y="1235075"/>
          <a:ext cx="2797175" cy="690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8" name="Equation" r:id="rId4" imgW="2796840" imgH="690480" progId="Equation.3">
                  <p:embed/>
                </p:oleObj>
              </mc:Choice>
              <mc:Fallback>
                <p:oleObj name="Equation" r:id="rId4" imgW="2796840" imgH="690480" progId="Equation.3">
                  <p:embed/>
                  <p:pic>
                    <p:nvPicPr>
                      <p:cNvPr id="0" name="Object 3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1235075"/>
                        <a:ext cx="2797175" cy="690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0" name="Object 4"/>
          <p:cNvGraphicFramePr>
            <a:graphicFrameLocks/>
          </p:cNvGraphicFramePr>
          <p:nvPr/>
        </p:nvGraphicFramePr>
        <p:xfrm>
          <a:off x="2667000" y="1908175"/>
          <a:ext cx="3103563" cy="554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9" name="Equation" r:id="rId6" imgW="3103560" imgH="553680" progId="Equation.3">
                  <p:embed/>
                </p:oleObj>
              </mc:Choice>
              <mc:Fallback>
                <p:oleObj name="Equation" r:id="rId6" imgW="3103560" imgH="553680" progId="Equation.3">
                  <p:embed/>
                  <p:pic>
                    <p:nvPicPr>
                      <p:cNvPr id="0" name="Object 4"/>
                      <p:cNvPicPr>
                        <a:picLocks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1908175"/>
                        <a:ext cx="3103563" cy="554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1" name="Object 5"/>
          <p:cNvGraphicFramePr>
            <a:graphicFrameLocks/>
          </p:cNvGraphicFramePr>
          <p:nvPr/>
        </p:nvGraphicFramePr>
        <p:xfrm>
          <a:off x="2376488" y="2665413"/>
          <a:ext cx="3427412" cy="623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0" name="Equation" r:id="rId8" imgW="3427200" imgH="623880" progId="Equation.3">
                  <p:embed/>
                </p:oleObj>
              </mc:Choice>
              <mc:Fallback>
                <p:oleObj name="Equation" r:id="rId8" imgW="3427200" imgH="623880" progId="Equation.3">
                  <p:embed/>
                  <p:pic>
                    <p:nvPicPr>
                      <p:cNvPr id="0" name="Object 5"/>
                      <p:cNvPicPr>
                        <a:picLocks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76488" y="2665413"/>
                        <a:ext cx="3427412" cy="6238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2" name="Object 6"/>
          <p:cNvGraphicFramePr>
            <a:graphicFrameLocks/>
          </p:cNvGraphicFramePr>
          <p:nvPr/>
        </p:nvGraphicFramePr>
        <p:xfrm>
          <a:off x="1828800" y="3506788"/>
          <a:ext cx="2151063" cy="476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1" name="Equation" r:id="rId10" imgW="2151000" imgH="475920" progId="Equation.3">
                  <p:embed/>
                </p:oleObj>
              </mc:Choice>
              <mc:Fallback>
                <p:oleObj name="Equation" r:id="rId10" imgW="2151000" imgH="475920" progId="Equation.3">
                  <p:embed/>
                  <p:pic>
                    <p:nvPicPr>
                      <p:cNvPr id="0" name="Object 6"/>
                      <p:cNvPicPr>
                        <a:picLocks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3506788"/>
                        <a:ext cx="2151063" cy="476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3" name="Object 7"/>
          <p:cNvGraphicFramePr>
            <a:graphicFrameLocks/>
          </p:cNvGraphicFramePr>
          <p:nvPr/>
        </p:nvGraphicFramePr>
        <p:xfrm>
          <a:off x="4283075" y="3451225"/>
          <a:ext cx="2892425" cy="677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2" name="Document" r:id="rId12" imgW="2892240" imgH="677520" progId="Word.Document.8">
                  <p:embed/>
                </p:oleObj>
              </mc:Choice>
              <mc:Fallback>
                <p:oleObj name="Document" r:id="rId12" imgW="2892240" imgH="677520" progId="Word.Document.8">
                  <p:embed/>
                  <p:pic>
                    <p:nvPicPr>
                      <p:cNvPr id="0" name="Object 7"/>
                      <p:cNvPicPr>
                        <a:picLocks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3075" y="3451225"/>
                        <a:ext cx="2892425" cy="677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4" name="Object 8"/>
          <p:cNvGraphicFramePr>
            <a:graphicFrameLocks/>
          </p:cNvGraphicFramePr>
          <p:nvPr/>
        </p:nvGraphicFramePr>
        <p:xfrm>
          <a:off x="1912938" y="4160838"/>
          <a:ext cx="1223962" cy="1031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3" name="Equation" r:id="rId14" imgW="1223640" imgH="1031760" progId="Equation.3">
                  <p:embed/>
                </p:oleObj>
              </mc:Choice>
              <mc:Fallback>
                <p:oleObj name="Equation" r:id="rId14" imgW="1223640" imgH="1031760" progId="Equation.3">
                  <p:embed/>
                  <p:pic>
                    <p:nvPicPr>
                      <p:cNvPr id="0" name="Object 8"/>
                      <p:cNvPicPr>
                        <a:picLocks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12938" y="4160838"/>
                        <a:ext cx="1223962" cy="1031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5" name="Object 9"/>
          <p:cNvGraphicFramePr>
            <a:graphicFrameLocks/>
          </p:cNvGraphicFramePr>
          <p:nvPr/>
        </p:nvGraphicFramePr>
        <p:xfrm>
          <a:off x="4073525" y="4357688"/>
          <a:ext cx="2263775" cy="684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4" name="Document" r:id="rId16" imgW="2263680" imgH="684000" progId="Word.Document.8">
                  <p:embed/>
                </p:oleObj>
              </mc:Choice>
              <mc:Fallback>
                <p:oleObj name="Document" r:id="rId16" imgW="2263680" imgH="684000" progId="Word.Document.8">
                  <p:embed/>
                  <p:pic>
                    <p:nvPicPr>
                      <p:cNvPr id="0" name="Object 9"/>
                      <p:cNvPicPr>
                        <a:picLocks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73525" y="4357688"/>
                        <a:ext cx="2263775" cy="684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6" name="Rectangle 10"/>
          <p:cNvSpPr>
            <a:spLocks noChangeArrowheads="1"/>
          </p:cNvSpPr>
          <p:nvPr/>
        </p:nvSpPr>
        <p:spPr bwMode="auto">
          <a:xfrm>
            <a:off x="1600200" y="5562600"/>
            <a:ext cx="3733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3600"/>
              <a:t>Solution Set: </a:t>
            </a:r>
          </a:p>
        </p:txBody>
      </p:sp>
      <p:graphicFrame>
        <p:nvGraphicFramePr>
          <p:cNvPr id="9227" name="Object 11"/>
          <p:cNvGraphicFramePr>
            <a:graphicFrameLocks/>
          </p:cNvGraphicFramePr>
          <p:nvPr/>
        </p:nvGraphicFramePr>
        <p:xfrm>
          <a:off x="4687888" y="5208588"/>
          <a:ext cx="1971675" cy="1433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5" name="Document" r:id="rId18" imgW="1971360" imgH="1433160" progId="Word.Document.8">
                  <p:embed/>
                </p:oleObj>
              </mc:Choice>
              <mc:Fallback>
                <p:oleObj name="Document" r:id="rId18" imgW="1971360" imgH="1433160" progId="Word.Document.8">
                  <p:embed/>
                  <p:pic>
                    <p:nvPicPr>
                      <p:cNvPr id="0" name="Object 11"/>
                      <p:cNvPicPr>
                        <a:picLocks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7888" y="5208588"/>
                        <a:ext cx="1971675" cy="14335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6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266" name="Object 2"/>
          <p:cNvGraphicFramePr>
            <a:graphicFrameLocks/>
          </p:cNvGraphicFramePr>
          <p:nvPr/>
        </p:nvGraphicFramePr>
        <p:xfrm>
          <a:off x="1266825" y="223838"/>
          <a:ext cx="6823075" cy="1541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7" name="Equation" r:id="rId4" imgW="6822720" imgH="1541160" progId="Equation.3">
                  <p:embed/>
                </p:oleObj>
              </mc:Choice>
              <mc:Fallback>
                <p:oleObj name="Equation" r:id="rId4" imgW="6822720" imgH="1541160" progId="Equation.3">
                  <p:embed/>
                  <p:pic>
                    <p:nvPicPr>
                      <p:cNvPr id="0" name="Object 2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66825" y="223838"/>
                        <a:ext cx="6823075" cy="1541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1278" name="Group 14"/>
          <p:cNvGrpSpPr>
            <a:grpSpLocks/>
          </p:cNvGrpSpPr>
          <p:nvPr/>
        </p:nvGrpSpPr>
        <p:grpSpPr bwMode="auto">
          <a:xfrm>
            <a:off x="1752600" y="2060575"/>
            <a:ext cx="5064125" cy="915988"/>
            <a:chOff x="1104" y="1298"/>
            <a:chExt cx="3190" cy="577"/>
          </a:xfrm>
        </p:grpSpPr>
        <p:sp>
          <p:nvSpPr>
            <p:cNvPr id="11267" name="Rectangle 3"/>
            <p:cNvSpPr>
              <a:spLocks noChangeArrowheads="1"/>
            </p:cNvSpPr>
            <p:nvPr/>
          </p:nvSpPr>
          <p:spPr bwMode="auto">
            <a:xfrm>
              <a:off x="1104" y="1345"/>
              <a:ext cx="1016" cy="4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altLang="en-US" sz="4400">
                  <a:solidFill>
                    <a:srgbClr val="FFFFFF"/>
                  </a:solidFill>
                </a:rPr>
                <a:t>Solve:</a:t>
              </a:r>
            </a:p>
          </p:txBody>
        </p:sp>
        <p:sp>
          <p:nvSpPr>
            <p:cNvPr id="11268" name="Rectangle 4"/>
            <p:cNvSpPr>
              <a:spLocks noChangeArrowheads="1"/>
            </p:cNvSpPr>
            <p:nvPr/>
          </p:nvSpPr>
          <p:spPr bwMode="auto">
            <a:xfrm>
              <a:off x="2214" y="1379"/>
              <a:ext cx="252" cy="3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altLang="en-US" sz="3400">
                  <a:solidFill>
                    <a:srgbClr val="FFFFFF"/>
                  </a:solidFill>
                </a:rPr>
                <a:t>  </a:t>
              </a:r>
            </a:p>
          </p:txBody>
        </p:sp>
        <p:grpSp>
          <p:nvGrpSpPr>
            <p:cNvPr id="11277" name="Group 13"/>
            <p:cNvGrpSpPr>
              <a:grpSpLocks/>
            </p:cNvGrpSpPr>
            <p:nvPr/>
          </p:nvGrpSpPr>
          <p:grpSpPr bwMode="auto">
            <a:xfrm>
              <a:off x="2300" y="1298"/>
              <a:ext cx="1994" cy="577"/>
              <a:chOff x="2300" y="1298"/>
              <a:chExt cx="1994" cy="577"/>
            </a:xfrm>
          </p:grpSpPr>
          <p:sp>
            <p:nvSpPr>
              <p:cNvPr id="11269" name="Rectangle 5"/>
              <p:cNvSpPr>
                <a:spLocks noChangeArrowheads="1"/>
              </p:cNvSpPr>
              <p:nvPr/>
            </p:nvSpPr>
            <p:spPr bwMode="auto">
              <a:xfrm>
                <a:off x="2300" y="1308"/>
                <a:ext cx="257" cy="56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eaLnBrk="0" hangingPunct="0"/>
                <a:r>
                  <a:rPr lang="en-US" altLang="en-US" sz="5300">
                    <a:solidFill>
                      <a:srgbClr val="FFFFFF"/>
                    </a:solidFill>
                    <a:latin typeface="Symbol" panose="05050102010706020507" pitchFamily="18" charset="2"/>
                  </a:rPr>
                  <a:t>(</a:t>
                </a:r>
              </a:p>
            </p:txBody>
          </p:sp>
          <p:sp>
            <p:nvSpPr>
              <p:cNvPr id="11270" name="Rectangle 6"/>
              <p:cNvSpPr>
                <a:spLocks noChangeArrowheads="1"/>
              </p:cNvSpPr>
              <p:nvPr/>
            </p:nvSpPr>
            <p:spPr bwMode="auto">
              <a:xfrm>
                <a:off x="3165" y="1308"/>
                <a:ext cx="257" cy="56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eaLnBrk="0" hangingPunct="0"/>
                <a:r>
                  <a:rPr lang="en-US" altLang="en-US" sz="5300">
                    <a:solidFill>
                      <a:srgbClr val="FFFFFF"/>
                    </a:solidFill>
                    <a:latin typeface="Symbol" panose="05050102010706020507" pitchFamily="18" charset="2"/>
                  </a:rPr>
                  <a:t>)</a:t>
                </a:r>
              </a:p>
            </p:txBody>
          </p:sp>
          <p:sp>
            <p:nvSpPr>
              <p:cNvPr id="11271" name="Rectangle 7"/>
              <p:cNvSpPr>
                <a:spLocks noChangeArrowheads="1"/>
              </p:cNvSpPr>
              <p:nvPr/>
            </p:nvSpPr>
            <p:spPr bwMode="auto">
              <a:xfrm>
                <a:off x="2452" y="1332"/>
                <a:ext cx="272" cy="48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eaLnBrk="0" hangingPunct="0"/>
                <a:r>
                  <a:rPr lang="en-US" altLang="en-US" sz="4400" i="1">
                    <a:solidFill>
                      <a:srgbClr val="FFFFFF"/>
                    </a:solidFill>
                  </a:rPr>
                  <a:t>x</a:t>
                </a:r>
              </a:p>
            </p:txBody>
          </p:sp>
          <p:sp>
            <p:nvSpPr>
              <p:cNvPr id="11272" name="Rectangle 8"/>
              <p:cNvSpPr>
                <a:spLocks noChangeArrowheads="1"/>
              </p:cNvSpPr>
              <p:nvPr/>
            </p:nvSpPr>
            <p:spPr bwMode="auto">
              <a:xfrm>
                <a:off x="2696" y="1332"/>
                <a:ext cx="309" cy="48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eaLnBrk="0" hangingPunct="0"/>
                <a:r>
                  <a:rPr lang="en-US" altLang="en-US" sz="4400">
                    <a:solidFill>
                      <a:srgbClr val="FFFFFF"/>
                    </a:solidFill>
                    <a:latin typeface="Symbol" panose="05050102010706020507" pitchFamily="18" charset="2"/>
                  </a:rPr>
                  <a:t>+</a:t>
                </a:r>
              </a:p>
            </p:txBody>
          </p:sp>
          <p:sp>
            <p:nvSpPr>
              <p:cNvPr id="11273" name="Rectangle 9"/>
              <p:cNvSpPr>
                <a:spLocks noChangeArrowheads="1"/>
              </p:cNvSpPr>
              <p:nvPr/>
            </p:nvSpPr>
            <p:spPr bwMode="auto">
              <a:xfrm>
                <a:off x="3536" y="1332"/>
                <a:ext cx="309" cy="48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eaLnBrk="0" hangingPunct="0"/>
                <a:r>
                  <a:rPr lang="en-US" altLang="en-US" sz="4400">
                    <a:solidFill>
                      <a:srgbClr val="FFFFFF"/>
                    </a:solidFill>
                    <a:latin typeface="Symbol" panose="05050102010706020507" pitchFamily="18" charset="2"/>
                  </a:rPr>
                  <a:t>=</a:t>
                </a:r>
              </a:p>
            </p:txBody>
          </p:sp>
          <p:sp>
            <p:nvSpPr>
              <p:cNvPr id="11274" name="Rectangle 10"/>
              <p:cNvSpPr>
                <a:spLocks noChangeArrowheads="1"/>
              </p:cNvSpPr>
              <p:nvPr/>
            </p:nvSpPr>
            <p:spPr bwMode="auto">
              <a:xfrm>
                <a:off x="2972" y="1332"/>
                <a:ext cx="292" cy="48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eaLnBrk="0" hangingPunct="0"/>
                <a:r>
                  <a:rPr lang="en-US" altLang="en-US" sz="4400">
                    <a:solidFill>
                      <a:srgbClr val="FFFFFF"/>
                    </a:solidFill>
                  </a:rPr>
                  <a:t>2</a:t>
                </a:r>
              </a:p>
            </p:txBody>
          </p:sp>
          <p:sp>
            <p:nvSpPr>
              <p:cNvPr id="11275" name="Rectangle 11"/>
              <p:cNvSpPr>
                <a:spLocks noChangeArrowheads="1"/>
              </p:cNvSpPr>
              <p:nvPr/>
            </p:nvSpPr>
            <p:spPr bwMode="auto">
              <a:xfrm>
                <a:off x="3826" y="1332"/>
                <a:ext cx="468" cy="48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eaLnBrk="0" hangingPunct="0"/>
                <a:r>
                  <a:rPr lang="en-US" altLang="en-US" sz="4400">
                    <a:solidFill>
                      <a:srgbClr val="FFFFFF"/>
                    </a:solidFill>
                  </a:rPr>
                  <a:t>25</a:t>
                </a:r>
              </a:p>
            </p:txBody>
          </p:sp>
          <p:sp>
            <p:nvSpPr>
              <p:cNvPr id="11276" name="Rectangle 12"/>
              <p:cNvSpPr>
                <a:spLocks noChangeArrowheads="1"/>
              </p:cNvSpPr>
              <p:nvPr/>
            </p:nvSpPr>
            <p:spPr bwMode="auto">
              <a:xfrm>
                <a:off x="3292" y="1298"/>
                <a:ext cx="232" cy="33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eaLnBrk="0" hangingPunct="0"/>
                <a:r>
                  <a:rPr lang="en-US" altLang="en-US" sz="2900">
                    <a:solidFill>
                      <a:srgbClr val="FFFFFF"/>
                    </a:solidFill>
                  </a:rPr>
                  <a:t>2</a:t>
                </a:r>
              </a:p>
            </p:txBody>
          </p:sp>
        </p:grpSp>
      </p:grpSp>
      <p:graphicFrame>
        <p:nvGraphicFramePr>
          <p:cNvPr id="11279" name="Object 15"/>
          <p:cNvGraphicFramePr>
            <a:graphicFrameLocks/>
          </p:cNvGraphicFramePr>
          <p:nvPr/>
        </p:nvGraphicFramePr>
        <p:xfrm>
          <a:off x="4419600" y="3051175"/>
          <a:ext cx="2938463" cy="623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8" name="Equation" r:id="rId6" imgW="2938320" imgH="623880" progId="Equation.3">
                  <p:embed/>
                </p:oleObj>
              </mc:Choice>
              <mc:Fallback>
                <p:oleObj name="Equation" r:id="rId6" imgW="2938320" imgH="623880" progId="Equation.3">
                  <p:embed/>
                  <p:pic>
                    <p:nvPicPr>
                      <p:cNvPr id="0" name="Object 15"/>
                      <p:cNvPicPr>
                        <a:picLocks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9600" y="3051175"/>
                        <a:ext cx="2938463" cy="623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80" name="Object 16"/>
          <p:cNvGraphicFramePr>
            <a:graphicFrameLocks/>
          </p:cNvGraphicFramePr>
          <p:nvPr/>
        </p:nvGraphicFramePr>
        <p:xfrm>
          <a:off x="2895600" y="4114800"/>
          <a:ext cx="1998663" cy="465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9" name="Equation" r:id="rId8" imgW="1998360" imgH="465120" progId="Equation.3">
                  <p:embed/>
                </p:oleObj>
              </mc:Choice>
              <mc:Fallback>
                <p:oleObj name="Equation" r:id="rId8" imgW="1998360" imgH="465120" progId="Equation.3">
                  <p:embed/>
                  <p:pic>
                    <p:nvPicPr>
                      <p:cNvPr id="0" name="Object 16"/>
                      <p:cNvPicPr>
                        <a:picLocks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4114800"/>
                        <a:ext cx="1998663" cy="465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81" name="Object 17"/>
          <p:cNvGraphicFramePr>
            <a:graphicFrameLocks/>
          </p:cNvGraphicFramePr>
          <p:nvPr/>
        </p:nvGraphicFramePr>
        <p:xfrm>
          <a:off x="3810000" y="4787900"/>
          <a:ext cx="1003300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0" name="Equation" r:id="rId10" imgW="1002960" imgH="495000" progId="Equation.3">
                  <p:embed/>
                </p:oleObj>
              </mc:Choice>
              <mc:Fallback>
                <p:oleObj name="Equation" r:id="rId10" imgW="1002960" imgH="495000" progId="Equation.3">
                  <p:embed/>
                  <p:pic>
                    <p:nvPicPr>
                      <p:cNvPr id="0" name="Object 17"/>
                      <p:cNvPicPr>
                        <a:picLocks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0" y="4787900"/>
                        <a:ext cx="1003300" cy="495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82" name="Object 18"/>
          <p:cNvGraphicFramePr>
            <a:graphicFrameLocks/>
          </p:cNvGraphicFramePr>
          <p:nvPr/>
        </p:nvGraphicFramePr>
        <p:xfrm>
          <a:off x="5256213" y="4040188"/>
          <a:ext cx="3595687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1" name="Document" r:id="rId12" imgW="3595680" imgH="622080" progId="Word.Document.8">
                  <p:embed/>
                </p:oleObj>
              </mc:Choice>
              <mc:Fallback>
                <p:oleObj name="Document" r:id="rId12" imgW="3595680" imgH="622080" progId="Word.Document.8">
                  <p:embed/>
                  <p:pic>
                    <p:nvPicPr>
                      <p:cNvPr id="0" name="Object 18"/>
                      <p:cNvPicPr>
                        <a:picLocks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6213" y="4040188"/>
                        <a:ext cx="3595687" cy="622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83" name="Object 19"/>
          <p:cNvGraphicFramePr>
            <a:graphicFrameLocks/>
          </p:cNvGraphicFramePr>
          <p:nvPr/>
        </p:nvGraphicFramePr>
        <p:xfrm>
          <a:off x="5251450" y="4497388"/>
          <a:ext cx="2457450" cy="1074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2" name="Document" r:id="rId14" imgW="2457360" imgH="1074600" progId="Word.Document.8">
                  <p:embed/>
                </p:oleObj>
              </mc:Choice>
              <mc:Fallback>
                <p:oleObj name="Document" r:id="rId14" imgW="2457360" imgH="1074600" progId="Word.Document.8">
                  <p:embed/>
                  <p:pic>
                    <p:nvPicPr>
                      <p:cNvPr id="0" name="Object 19"/>
                      <p:cNvPicPr>
                        <a:picLocks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1450" y="4497388"/>
                        <a:ext cx="2457450" cy="10747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84" name="Rectangle 20"/>
          <p:cNvSpPr>
            <a:spLocks noChangeArrowheads="1"/>
          </p:cNvSpPr>
          <p:nvPr/>
        </p:nvSpPr>
        <p:spPr bwMode="auto">
          <a:xfrm>
            <a:off x="3124200" y="5638800"/>
            <a:ext cx="27432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eaLnBrk="0" hangingPunct="0"/>
            <a:r>
              <a:rPr lang="en-US" altLang="en-US" sz="4000"/>
              <a:t>Solution set:</a:t>
            </a:r>
            <a:r>
              <a:rPr lang="en-US" altLang="en-US" sz="2800"/>
              <a:t> </a:t>
            </a:r>
          </a:p>
        </p:txBody>
      </p:sp>
      <p:sp>
        <p:nvSpPr>
          <p:cNvPr id="11285" name="Rectangle 21"/>
          <p:cNvSpPr>
            <a:spLocks noChangeArrowheads="1"/>
          </p:cNvSpPr>
          <p:nvPr/>
        </p:nvSpPr>
        <p:spPr bwMode="auto">
          <a:xfrm>
            <a:off x="6092825" y="5895975"/>
            <a:ext cx="279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eaLnBrk="0" hangingPunct="0"/>
            <a:r>
              <a:rPr lang="en-US" altLang="en-US" sz="280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11286" name="Rectangle 22"/>
          <p:cNvSpPr>
            <a:spLocks noChangeArrowheads="1"/>
          </p:cNvSpPr>
          <p:nvPr/>
        </p:nvSpPr>
        <p:spPr bwMode="auto">
          <a:xfrm>
            <a:off x="5867400" y="5638800"/>
            <a:ext cx="19812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4000"/>
              <a:t>{-7, 3}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27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28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28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28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28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84" grpId="0" autoUpdateAnimBg="0"/>
      <p:bldP spid="11286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1219200" y="304800"/>
            <a:ext cx="75438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Solve the following equation by completing the square:</a:t>
            </a:r>
          </a:p>
        </p:txBody>
      </p:sp>
      <p:graphicFrame>
        <p:nvGraphicFramePr>
          <p:cNvPr id="13315" name="Object 3"/>
          <p:cNvGraphicFramePr>
            <a:graphicFrameLocks/>
          </p:cNvGraphicFramePr>
          <p:nvPr/>
        </p:nvGraphicFramePr>
        <p:xfrm>
          <a:off x="3810000" y="1006475"/>
          <a:ext cx="3289300" cy="750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0" name="Equation" r:id="rId4" imgW="3288960" imgH="750600" progId="Equation.3">
                  <p:embed/>
                </p:oleObj>
              </mc:Choice>
              <mc:Fallback>
                <p:oleObj name="Equation" r:id="rId4" imgW="3288960" imgH="750600" progId="Equation.3">
                  <p:embed/>
                  <p:pic>
                    <p:nvPicPr>
                      <p:cNvPr id="0" name="Object 3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0" y="1006475"/>
                        <a:ext cx="3289300" cy="750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6" name="Object 4"/>
          <p:cNvGraphicFramePr>
            <a:graphicFrameLocks/>
          </p:cNvGraphicFramePr>
          <p:nvPr/>
        </p:nvGraphicFramePr>
        <p:xfrm>
          <a:off x="3087688" y="2027238"/>
          <a:ext cx="3135312" cy="53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1" name="Equation" r:id="rId6" imgW="3135240" imgH="539640" progId="Equation.3">
                  <p:embed/>
                </p:oleObj>
              </mc:Choice>
              <mc:Fallback>
                <p:oleObj name="Equation" r:id="rId6" imgW="3135240" imgH="539640" progId="Equation.3">
                  <p:embed/>
                  <p:pic>
                    <p:nvPicPr>
                      <p:cNvPr id="0" name="Object 4"/>
                      <p:cNvPicPr>
                        <a:picLocks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87688" y="2027238"/>
                        <a:ext cx="3135312" cy="539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7" name="Object 5"/>
          <p:cNvGraphicFramePr>
            <a:graphicFrameLocks/>
          </p:cNvGraphicFramePr>
          <p:nvPr/>
        </p:nvGraphicFramePr>
        <p:xfrm>
          <a:off x="3721100" y="2865438"/>
          <a:ext cx="2427288" cy="53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2" name="Equation" r:id="rId8" imgW="2427120" imgH="529920" progId="Equation.3">
                  <p:embed/>
                </p:oleObj>
              </mc:Choice>
              <mc:Fallback>
                <p:oleObj name="Equation" r:id="rId8" imgW="2427120" imgH="529920" progId="Equation.3">
                  <p:embed/>
                  <p:pic>
                    <p:nvPicPr>
                      <p:cNvPr id="0" name="Object 5"/>
                      <p:cNvPicPr>
                        <a:picLocks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21100" y="2865438"/>
                        <a:ext cx="2427288" cy="530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8" name="Object 6"/>
          <p:cNvGraphicFramePr>
            <a:graphicFrameLocks/>
          </p:cNvGraphicFramePr>
          <p:nvPr/>
        </p:nvGraphicFramePr>
        <p:xfrm>
          <a:off x="3967163" y="3605213"/>
          <a:ext cx="2217737" cy="1050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3" name="Equation" r:id="rId10" imgW="2217600" imgH="1050840" progId="Equation.3">
                  <p:embed/>
                </p:oleObj>
              </mc:Choice>
              <mc:Fallback>
                <p:oleObj name="Equation" r:id="rId10" imgW="2217600" imgH="1050840" progId="Equation.3">
                  <p:embed/>
                  <p:pic>
                    <p:nvPicPr>
                      <p:cNvPr id="0" name="Object 6"/>
                      <p:cNvPicPr>
                        <a:picLocks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7163" y="3605213"/>
                        <a:ext cx="2217737" cy="1050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9" name="Object 7"/>
          <p:cNvGraphicFramePr>
            <a:graphicFrameLocks/>
          </p:cNvGraphicFramePr>
          <p:nvPr/>
        </p:nvGraphicFramePr>
        <p:xfrm>
          <a:off x="3109913" y="4976813"/>
          <a:ext cx="3125787" cy="1065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4" name="Equation" r:id="rId12" imgW="3125520" imgH="1064880" progId="Equation.3">
                  <p:embed/>
                </p:oleObj>
              </mc:Choice>
              <mc:Fallback>
                <p:oleObj name="Equation" r:id="rId12" imgW="3125520" imgH="1064880" progId="Equation.3">
                  <p:embed/>
                  <p:pic>
                    <p:nvPicPr>
                      <p:cNvPr id="0" name="Object 7"/>
                      <p:cNvPicPr>
                        <a:picLocks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09913" y="4976813"/>
                        <a:ext cx="3125787" cy="1065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9FF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9FF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9FF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9FF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362" name="Object 2"/>
          <p:cNvGraphicFramePr>
            <a:graphicFrameLocks/>
          </p:cNvGraphicFramePr>
          <p:nvPr/>
        </p:nvGraphicFramePr>
        <p:xfrm>
          <a:off x="3338513" y="328613"/>
          <a:ext cx="3125787" cy="1065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6" name="Equation" r:id="rId4" imgW="3125520" imgH="1064880" progId="Equation.3">
                  <p:embed/>
                </p:oleObj>
              </mc:Choice>
              <mc:Fallback>
                <p:oleObj name="Equation" r:id="rId4" imgW="3125520" imgH="1064880" progId="Equation.3">
                  <p:embed/>
                  <p:pic>
                    <p:nvPicPr>
                      <p:cNvPr id="0" name="Object 2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38513" y="328613"/>
                        <a:ext cx="3125787" cy="1065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3" name="Object 3"/>
          <p:cNvGraphicFramePr>
            <a:graphicFrameLocks/>
          </p:cNvGraphicFramePr>
          <p:nvPr/>
        </p:nvGraphicFramePr>
        <p:xfrm>
          <a:off x="4313238" y="1385888"/>
          <a:ext cx="2203450" cy="194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7" name="Equation" r:id="rId6" imgW="2203200" imgH="1942920" progId="Equation.3">
                  <p:embed/>
                </p:oleObj>
              </mc:Choice>
              <mc:Fallback>
                <p:oleObj name="Equation" r:id="rId6" imgW="2203200" imgH="1942920" progId="Equation.3">
                  <p:embed/>
                  <p:pic>
                    <p:nvPicPr>
                      <p:cNvPr id="0" name="Object 3"/>
                      <p:cNvPicPr>
                        <a:picLocks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13238" y="1385888"/>
                        <a:ext cx="2203450" cy="1943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4" name="Object 4"/>
          <p:cNvGraphicFramePr>
            <a:graphicFrameLocks/>
          </p:cNvGraphicFramePr>
          <p:nvPr/>
        </p:nvGraphicFramePr>
        <p:xfrm>
          <a:off x="3511550" y="3452813"/>
          <a:ext cx="3740150" cy="1065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8" name="Equation" r:id="rId8" imgW="3740040" imgH="1064880" progId="Equation.3">
                  <p:embed/>
                </p:oleObj>
              </mc:Choice>
              <mc:Fallback>
                <p:oleObj name="Equation" r:id="rId8" imgW="3740040" imgH="1064880" progId="Equation.3">
                  <p:embed/>
                  <p:pic>
                    <p:nvPicPr>
                      <p:cNvPr id="0" name="Object 4"/>
                      <p:cNvPicPr>
                        <a:picLocks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11550" y="3452813"/>
                        <a:ext cx="3740150" cy="1065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5" name="Object 5"/>
          <p:cNvGraphicFramePr>
            <a:graphicFrameLocks/>
          </p:cNvGraphicFramePr>
          <p:nvPr/>
        </p:nvGraphicFramePr>
        <p:xfrm>
          <a:off x="3587750" y="4672013"/>
          <a:ext cx="3748088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9" name="Equation" r:id="rId10" imgW="3747960" imgH="1066680" progId="Equation.3">
                  <p:embed/>
                </p:oleObj>
              </mc:Choice>
              <mc:Fallback>
                <p:oleObj name="Equation" r:id="rId10" imgW="3747960" imgH="1066680" progId="Equation.3">
                  <p:embed/>
                  <p:pic>
                    <p:nvPicPr>
                      <p:cNvPr id="0" name="Object 5"/>
                      <p:cNvPicPr>
                        <a:picLocks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7750" y="4672013"/>
                        <a:ext cx="3748088" cy="1066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9FF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9FF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410" name="Object 2"/>
          <p:cNvGraphicFramePr>
            <a:graphicFrameLocks/>
          </p:cNvGraphicFramePr>
          <p:nvPr/>
        </p:nvGraphicFramePr>
        <p:xfrm>
          <a:off x="3309938" y="176213"/>
          <a:ext cx="3181350" cy="1055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5" name="Equation" r:id="rId4" imgW="3181320" imgH="1055520" progId="Equation.3">
                  <p:embed/>
                </p:oleObj>
              </mc:Choice>
              <mc:Fallback>
                <p:oleObj name="Equation" r:id="rId4" imgW="3181320" imgH="1055520" progId="Equation.3">
                  <p:embed/>
                  <p:pic>
                    <p:nvPicPr>
                      <p:cNvPr id="0" name="Object 2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09938" y="176213"/>
                        <a:ext cx="3181350" cy="10556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1" name="Object 3"/>
          <p:cNvGraphicFramePr>
            <a:graphicFrameLocks/>
          </p:cNvGraphicFramePr>
          <p:nvPr/>
        </p:nvGraphicFramePr>
        <p:xfrm>
          <a:off x="3819525" y="1230313"/>
          <a:ext cx="2725738" cy="1238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6" name="Equation" r:id="rId6" imgW="2725560" imgH="1238040" progId="Equation.3">
                  <p:embed/>
                </p:oleObj>
              </mc:Choice>
              <mc:Fallback>
                <p:oleObj name="Equation" r:id="rId6" imgW="2725560" imgH="1238040" progId="Equation.3">
                  <p:embed/>
                  <p:pic>
                    <p:nvPicPr>
                      <p:cNvPr id="0" name="Object 3"/>
                      <p:cNvPicPr>
                        <a:picLocks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9525" y="1230313"/>
                        <a:ext cx="2725738" cy="1238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2" name="Object 4"/>
          <p:cNvGraphicFramePr>
            <a:graphicFrameLocks/>
          </p:cNvGraphicFramePr>
          <p:nvPr/>
        </p:nvGraphicFramePr>
        <p:xfrm>
          <a:off x="4541838" y="2436813"/>
          <a:ext cx="2633662" cy="1089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7" name="Equation" r:id="rId8" imgW="2633400" imgH="1089000" progId="Equation.3">
                  <p:embed/>
                </p:oleObj>
              </mc:Choice>
              <mc:Fallback>
                <p:oleObj name="Equation" r:id="rId8" imgW="2633400" imgH="1089000" progId="Equation.3">
                  <p:embed/>
                  <p:pic>
                    <p:nvPicPr>
                      <p:cNvPr id="0" name="Object 4"/>
                      <p:cNvPicPr>
                        <a:picLocks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1838" y="2436813"/>
                        <a:ext cx="2633662" cy="1089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3" name="Object 5"/>
          <p:cNvGraphicFramePr>
            <a:graphicFrameLocks/>
          </p:cNvGraphicFramePr>
          <p:nvPr/>
        </p:nvGraphicFramePr>
        <p:xfrm>
          <a:off x="4530725" y="3738563"/>
          <a:ext cx="2406650" cy="1108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8" name="Equation" r:id="rId10" imgW="2406600" imgH="1107720" progId="Equation.3">
                  <p:embed/>
                </p:oleObj>
              </mc:Choice>
              <mc:Fallback>
                <p:oleObj name="Equation" r:id="rId10" imgW="2406600" imgH="1107720" progId="Equation.3">
                  <p:embed/>
                  <p:pic>
                    <p:nvPicPr>
                      <p:cNvPr id="0" name="Object 5"/>
                      <p:cNvPicPr>
                        <a:picLocks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30725" y="3738563"/>
                        <a:ext cx="2406650" cy="1108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4" name="Object 6"/>
          <p:cNvGraphicFramePr>
            <a:graphicFrameLocks/>
          </p:cNvGraphicFramePr>
          <p:nvPr/>
        </p:nvGraphicFramePr>
        <p:xfrm>
          <a:off x="3084513" y="5216525"/>
          <a:ext cx="3938587" cy="1200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9" name="Equation" r:id="rId12" imgW="3938400" imgH="1199880" progId="Equation.3">
                  <p:embed/>
                </p:oleObj>
              </mc:Choice>
              <mc:Fallback>
                <p:oleObj name="Equation" r:id="rId12" imgW="3938400" imgH="1199880" progId="Equation.3">
                  <p:embed/>
                  <p:pic>
                    <p:nvPicPr>
                      <p:cNvPr id="0" name="Object 6"/>
                      <p:cNvPicPr>
                        <a:picLocks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84513" y="5216525"/>
                        <a:ext cx="3938587" cy="1200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9FF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9FF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9FF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1219200" y="228600"/>
            <a:ext cx="6019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/>
              <a:t>Theorem   Quadratic Formula</a:t>
            </a:r>
          </a:p>
        </p:txBody>
      </p:sp>
      <p:graphicFrame>
        <p:nvGraphicFramePr>
          <p:cNvPr id="19459" name="Object 3"/>
          <p:cNvGraphicFramePr>
            <a:graphicFrameLocks/>
          </p:cNvGraphicFramePr>
          <p:nvPr/>
        </p:nvGraphicFramePr>
        <p:xfrm>
          <a:off x="1371600" y="914400"/>
          <a:ext cx="7283450" cy="4067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1" name="Document" r:id="rId4" imgW="7283160" imgH="4066920" progId="Word.Document.8">
                  <p:embed/>
                </p:oleObj>
              </mc:Choice>
              <mc:Fallback>
                <p:oleObj name="Document" r:id="rId4" imgW="7283160" imgH="4066920" progId="Word.Document.8">
                  <p:embed/>
                  <p:pic>
                    <p:nvPicPr>
                      <p:cNvPr id="0" name="Object 3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914400"/>
                        <a:ext cx="7283450" cy="4067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0" name="Object 4"/>
          <p:cNvGraphicFramePr>
            <a:graphicFrameLocks/>
          </p:cNvGraphicFramePr>
          <p:nvPr/>
        </p:nvGraphicFramePr>
        <p:xfrm>
          <a:off x="1204913" y="4838700"/>
          <a:ext cx="7189787" cy="1504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2" name="Document" r:id="rId6" imgW="7189560" imgH="1504800" progId="Word.Document.8">
                  <p:embed/>
                </p:oleObj>
              </mc:Choice>
              <mc:Fallback>
                <p:oleObj name="Document" r:id="rId6" imgW="7189560" imgH="1504800" progId="Word.Document.8">
                  <p:embed/>
                  <p:pic>
                    <p:nvPicPr>
                      <p:cNvPr id="0" name="Object 4"/>
                      <p:cNvPicPr>
                        <a:picLocks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04913" y="4838700"/>
                        <a:ext cx="7189787" cy="1504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1217613" y="457200"/>
            <a:ext cx="7924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b="1"/>
              <a:t>Discriminant of a Quadratic Equation</a:t>
            </a:r>
          </a:p>
        </p:txBody>
      </p:sp>
      <p:graphicFrame>
        <p:nvGraphicFramePr>
          <p:cNvPr id="21507" name="Object 3"/>
          <p:cNvGraphicFramePr>
            <a:graphicFrameLocks/>
          </p:cNvGraphicFramePr>
          <p:nvPr/>
        </p:nvGraphicFramePr>
        <p:xfrm>
          <a:off x="1258888" y="1228725"/>
          <a:ext cx="7297737" cy="3736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08" name="Document" r:id="rId4" imgW="7297560" imgH="3736800" progId="Word.Document.8">
                  <p:embed/>
                </p:oleObj>
              </mc:Choice>
              <mc:Fallback>
                <p:oleObj name="Document" r:id="rId4" imgW="7297560" imgH="3736800" progId="Word.Document.8">
                  <p:embed/>
                  <p:pic>
                    <p:nvPicPr>
                      <p:cNvPr id="0" name="Object 3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8888" y="1228725"/>
                        <a:ext cx="7297737" cy="3736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Azure">
  <a:themeElements>
    <a:clrScheme name="Azure 1">
      <a:dk1>
        <a:srgbClr val="000000"/>
      </a:dk1>
      <a:lt1>
        <a:srgbClr val="FFFFFF"/>
      </a:lt1>
      <a:dk2>
        <a:srgbClr val="3333FF"/>
      </a:dk2>
      <a:lt2>
        <a:srgbClr val="00FFFF"/>
      </a:lt2>
      <a:accent1>
        <a:srgbClr val="00CCCC"/>
      </a:accent1>
      <a:accent2>
        <a:srgbClr val="6666FF"/>
      </a:accent2>
      <a:accent3>
        <a:srgbClr val="ADADFF"/>
      </a:accent3>
      <a:accent4>
        <a:srgbClr val="DADADA"/>
      </a:accent4>
      <a:accent5>
        <a:srgbClr val="AAE2E2"/>
      </a:accent5>
      <a:accent6>
        <a:srgbClr val="5C5CE7"/>
      </a:accent6>
      <a:hlink>
        <a:srgbClr val="CCCCFF"/>
      </a:hlink>
      <a:folHlink>
        <a:srgbClr val="CC99FF"/>
      </a:folHlink>
    </a:clrScheme>
    <a:fontScheme name="Azur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Azure 1">
        <a:dk1>
          <a:srgbClr val="000000"/>
        </a:dk1>
        <a:lt1>
          <a:srgbClr val="FFFFFF"/>
        </a:lt1>
        <a:dk2>
          <a:srgbClr val="3333FF"/>
        </a:dk2>
        <a:lt2>
          <a:srgbClr val="00FFFF"/>
        </a:lt2>
        <a:accent1>
          <a:srgbClr val="00CCCC"/>
        </a:accent1>
        <a:accent2>
          <a:srgbClr val="6666FF"/>
        </a:accent2>
        <a:accent3>
          <a:srgbClr val="ADADFF"/>
        </a:accent3>
        <a:accent4>
          <a:srgbClr val="DADADA"/>
        </a:accent4>
        <a:accent5>
          <a:srgbClr val="AAE2E2"/>
        </a:accent5>
        <a:accent6>
          <a:srgbClr val="5C5CE7"/>
        </a:accent6>
        <a:hlink>
          <a:srgbClr val="CCCCFF"/>
        </a:hlink>
        <a:folHlink>
          <a:srgbClr val="CC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zure 2">
        <a:dk1>
          <a:srgbClr val="000000"/>
        </a:dk1>
        <a:lt1>
          <a:srgbClr val="CCECFF"/>
        </a:lt1>
        <a:dk2>
          <a:srgbClr val="330099"/>
        </a:dk2>
        <a:lt2>
          <a:srgbClr val="0099CC"/>
        </a:lt2>
        <a:accent1>
          <a:srgbClr val="009999"/>
        </a:accent1>
        <a:accent2>
          <a:srgbClr val="FF99CC"/>
        </a:accent2>
        <a:accent3>
          <a:srgbClr val="E2F4FF"/>
        </a:accent3>
        <a:accent4>
          <a:srgbClr val="000000"/>
        </a:accent4>
        <a:accent5>
          <a:srgbClr val="AACACA"/>
        </a:accent5>
        <a:accent6>
          <a:srgbClr val="E78AB9"/>
        </a:accent6>
        <a:hlink>
          <a:srgbClr val="6600CC"/>
        </a:hlink>
        <a:folHlink>
          <a:srgbClr val="3366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zure 3">
        <a:dk1>
          <a:srgbClr val="000000"/>
        </a:dk1>
        <a:lt1>
          <a:srgbClr val="FFFFFF"/>
        </a:lt1>
        <a:dk2>
          <a:srgbClr val="000000"/>
        </a:dk2>
        <a:lt2>
          <a:srgbClr val="CBCBCB"/>
        </a:lt2>
        <a:accent1>
          <a:srgbClr val="B2B2B2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C8C8C8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Designs\Azure.pot</Template>
  <TotalTime>57</TotalTime>
  <Words>198</Words>
  <Application>Microsoft Office PowerPoint</Application>
  <PresentationFormat>On-screen Show (4:3)</PresentationFormat>
  <Paragraphs>54</Paragraphs>
  <Slides>12</Slides>
  <Notes>12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Arial</vt:lpstr>
      <vt:lpstr>Times New Roman</vt:lpstr>
      <vt:lpstr>Wingdings</vt:lpstr>
      <vt:lpstr>Symbol</vt:lpstr>
      <vt:lpstr>Azure</vt:lpstr>
      <vt:lpstr>Document</vt:lpstr>
      <vt:lpstr>Equation</vt:lpstr>
      <vt:lpstr>Microsoft Equation 3.0</vt:lpstr>
      <vt:lpstr>Sullivan Algebra and Trigonometry: Section 1.2 Quadratic Equations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Brazosport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Sullivan College Algebra: Section 1.3</dc:title>
  <dc:creator>Brazosport College</dc:creator>
  <cp:lastModifiedBy>Zabdawi, Marwan</cp:lastModifiedBy>
  <cp:revision>10</cp:revision>
  <cp:lastPrinted>1601-01-01T00:00:00Z</cp:lastPrinted>
  <dcterms:created xsi:type="dcterms:W3CDTF">2001-05-23T15:37:38Z</dcterms:created>
  <dcterms:modified xsi:type="dcterms:W3CDTF">2017-08-15T15:24:11Z</dcterms:modified>
</cp:coreProperties>
</file>