
<file path=[Content_Types].xml><?xml version="1.0" encoding="utf-8"?>
<Types xmlns="http://schemas.openxmlformats.org/package/2006/content-types">
  <Default Extension="bin" ContentType="application/vnd.openxmlformats-officedocument.oleObject"/>
  <Default Extension="doc" ContentType="application/msword"/>
  <Default Extension="jpeg" ContentType="image/jpe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handoutMasterIdLst>
    <p:handoutMasterId r:id="rId18"/>
  </p:handoutMasterIdLst>
  <p:sldIdLst>
    <p:sldId id="256" r:id="rId2"/>
    <p:sldId id="257" r:id="rId3"/>
    <p:sldId id="258" r:id="rId4"/>
    <p:sldId id="259" r:id="rId5"/>
    <p:sldId id="260" r:id="rId6"/>
    <p:sldId id="276" r:id="rId7"/>
    <p:sldId id="261" r:id="rId8"/>
    <p:sldId id="262" r:id="rId9"/>
    <p:sldId id="263" r:id="rId10"/>
    <p:sldId id="269" r:id="rId11"/>
    <p:sldId id="271" r:id="rId12"/>
    <p:sldId id="272" r:id="rId13"/>
    <p:sldId id="273" r:id="rId14"/>
    <p:sldId id="274" r:id="rId15"/>
    <p:sldId id="275" r:id="rId16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6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2787"/>
    <p:restoredTop sz="90929"/>
  </p:normalViewPr>
  <p:slideViewPr>
    <p:cSldViewPr>
      <p:cViewPr varScale="1">
        <p:scale>
          <a:sx n="100" d="100"/>
          <a:sy n="100" d="100"/>
        </p:scale>
        <p:origin x="552" y="114"/>
      </p:cViewPr>
      <p:guideLst>
        <p:guide orient="horz" pos="2160"/>
        <p:guide pos="316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E686B93B-7586-7160-1691-8FB06A0DD411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52C3076F-3369-0AE2-BE6F-4CD5C481E2A4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100" name="Rectangle 4">
            <a:extLst>
              <a:ext uri="{FF2B5EF4-FFF2-40B4-BE49-F238E27FC236}">
                <a16:creationId xmlns:a16="http://schemas.microsoft.com/office/drawing/2014/main" id="{87B3D817-C4BF-8D6C-EFE6-2D659BCD3259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b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101" name="Rectangle 5">
            <a:extLst>
              <a:ext uri="{FF2B5EF4-FFF2-40B4-BE49-F238E27FC236}">
                <a16:creationId xmlns:a16="http://schemas.microsoft.com/office/drawing/2014/main" id="{5E0F4205-EE69-F0DE-8A78-30306BB82C0E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C9818F9E-F52E-4FFE-B3E1-CDC14AB1A456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918B5D9F-BA12-6892-56E1-809846873A15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 bwMode="auto">
          <a:xfrm>
            <a:off x="1144588" y="687388"/>
            <a:ext cx="4568825" cy="3425825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id="{A9BFC1C5-C0C1-3DED-6978-1C570C40F34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>
            <a:extLst>
              <a:ext uri="{FF2B5EF4-FFF2-40B4-BE49-F238E27FC236}">
                <a16:creationId xmlns:a16="http://schemas.microsoft.com/office/drawing/2014/main" id="{A8CEBAA1-EE17-48BD-5140-440BC3983138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 bwMode="auto">
          <a:xfrm>
            <a:off x="1144588" y="687388"/>
            <a:ext cx="4568825" cy="3425825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4579" name="Rectangle 3">
            <a:extLst>
              <a:ext uri="{FF2B5EF4-FFF2-40B4-BE49-F238E27FC236}">
                <a16:creationId xmlns:a16="http://schemas.microsoft.com/office/drawing/2014/main" id="{7F7D2B1A-1DF8-26EB-2280-DCFA9D2DE31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>
            <a:extLst>
              <a:ext uri="{FF2B5EF4-FFF2-40B4-BE49-F238E27FC236}">
                <a16:creationId xmlns:a16="http://schemas.microsoft.com/office/drawing/2014/main" id="{986B99EE-56FF-4E0A-2390-45BDC4524869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 bwMode="auto">
          <a:xfrm>
            <a:off x="1144588" y="687388"/>
            <a:ext cx="4568825" cy="3425825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6627" name="Rectangle 3">
            <a:extLst>
              <a:ext uri="{FF2B5EF4-FFF2-40B4-BE49-F238E27FC236}">
                <a16:creationId xmlns:a16="http://schemas.microsoft.com/office/drawing/2014/main" id="{39EC09C4-1A0A-3BF3-D9A2-D475F1E7E17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>
            <a:extLst>
              <a:ext uri="{FF2B5EF4-FFF2-40B4-BE49-F238E27FC236}">
                <a16:creationId xmlns:a16="http://schemas.microsoft.com/office/drawing/2014/main" id="{054B5FDA-4E9E-3ACF-3F6B-7366C85B93A4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 bwMode="auto">
          <a:xfrm>
            <a:off x="1144588" y="687388"/>
            <a:ext cx="4568825" cy="3425825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8675" name="Rectangle 3">
            <a:extLst>
              <a:ext uri="{FF2B5EF4-FFF2-40B4-BE49-F238E27FC236}">
                <a16:creationId xmlns:a16="http://schemas.microsoft.com/office/drawing/2014/main" id="{E7FEBB40-871F-633A-33BE-21C838F1192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>
            <a:extLst>
              <a:ext uri="{FF2B5EF4-FFF2-40B4-BE49-F238E27FC236}">
                <a16:creationId xmlns:a16="http://schemas.microsoft.com/office/drawing/2014/main" id="{A7B8347A-0395-0C3E-B9F3-97D605BABC42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 bwMode="auto">
          <a:xfrm>
            <a:off x="1144588" y="687388"/>
            <a:ext cx="4568825" cy="3425825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0723" name="Rectangle 3">
            <a:extLst>
              <a:ext uri="{FF2B5EF4-FFF2-40B4-BE49-F238E27FC236}">
                <a16:creationId xmlns:a16="http://schemas.microsoft.com/office/drawing/2014/main" id="{A0309564-2678-E2AF-6BDC-3D13F56F71E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>
            <a:extLst>
              <a:ext uri="{FF2B5EF4-FFF2-40B4-BE49-F238E27FC236}">
                <a16:creationId xmlns:a16="http://schemas.microsoft.com/office/drawing/2014/main" id="{B1E43C7A-9162-F8DF-16B4-24A4A32DEF76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 bwMode="auto">
          <a:xfrm>
            <a:off x="1144588" y="687388"/>
            <a:ext cx="4568825" cy="3425825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2771" name="Rectangle 3">
            <a:extLst>
              <a:ext uri="{FF2B5EF4-FFF2-40B4-BE49-F238E27FC236}">
                <a16:creationId xmlns:a16="http://schemas.microsoft.com/office/drawing/2014/main" id="{30B010B3-27D7-09D8-8038-4BC14743F01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F86899D6-4DDE-2C76-ED41-B4389F2EFA94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 bwMode="auto">
          <a:xfrm>
            <a:off x="1144588" y="687388"/>
            <a:ext cx="4568825" cy="3425825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id="{5833F756-484D-CA27-3CEF-7B7AA9CB8B9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240BAB3F-0B6A-BCA5-3482-F52E474502B5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 bwMode="auto">
          <a:xfrm>
            <a:off x="1144588" y="687388"/>
            <a:ext cx="4568825" cy="3425825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562EE1C3-2AAD-F3F7-EC3E-12D3573315E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>
            <a:extLst>
              <a:ext uri="{FF2B5EF4-FFF2-40B4-BE49-F238E27FC236}">
                <a16:creationId xmlns:a16="http://schemas.microsoft.com/office/drawing/2014/main" id="{9F0B052C-E428-A8B1-3EB1-A793757657EB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 bwMode="auto">
          <a:xfrm>
            <a:off x="1144588" y="687388"/>
            <a:ext cx="4568825" cy="3425825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1267" name="Rectangle 3">
            <a:extLst>
              <a:ext uri="{FF2B5EF4-FFF2-40B4-BE49-F238E27FC236}">
                <a16:creationId xmlns:a16="http://schemas.microsoft.com/office/drawing/2014/main" id="{1EE9B1B1-C9ED-0361-5A66-9A8E91453E0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>
            <a:extLst>
              <a:ext uri="{FF2B5EF4-FFF2-40B4-BE49-F238E27FC236}">
                <a16:creationId xmlns:a16="http://schemas.microsoft.com/office/drawing/2014/main" id="{316003D8-0969-533F-D802-B9BE4C62B0E2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 bwMode="auto">
          <a:xfrm>
            <a:off x="1144588" y="687388"/>
            <a:ext cx="4568825" cy="3425825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3315" name="Rectangle 3">
            <a:extLst>
              <a:ext uri="{FF2B5EF4-FFF2-40B4-BE49-F238E27FC236}">
                <a16:creationId xmlns:a16="http://schemas.microsoft.com/office/drawing/2014/main" id="{7B3C2EA9-84DE-BA09-1B5C-D8CA6A3915F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>
            <a:extLst>
              <a:ext uri="{FF2B5EF4-FFF2-40B4-BE49-F238E27FC236}">
                <a16:creationId xmlns:a16="http://schemas.microsoft.com/office/drawing/2014/main" id="{78602608-797C-9317-5819-B6E89A2FE9E9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 bwMode="auto">
          <a:xfrm>
            <a:off x="1144588" y="687388"/>
            <a:ext cx="4568825" cy="3425825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6387" name="Rectangle 3">
            <a:extLst>
              <a:ext uri="{FF2B5EF4-FFF2-40B4-BE49-F238E27FC236}">
                <a16:creationId xmlns:a16="http://schemas.microsoft.com/office/drawing/2014/main" id="{80390345-C5E5-9B43-CA7E-86CBC1D13EE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>
            <a:extLst>
              <a:ext uri="{FF2B5EF4-FFF2-40B4-BE49-F238E27FC236}">
                <a16:creationId xmlns:a16="http://schemas.microsoft.com/office/drawing/2014/main" id="{8A0BBCE6-A261-79C3-2987-07143C29C3F7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 bwMode="auto">
          <a:xfrm>
            <a:off x="1144588" y="687388"/>
            <a:ext cx="4568825" cy="3425825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2EF38EEB-D0C9-ADA5-6FAC-4AE6BA592FF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>
            <a:extLst>
              <a:ext uri="{FF2B5EF4-FFF2-40B4-BE49-F238E27FC236}">
                <a16:creationId xmlns:a16="http://schemas.microsoft.com/office/drawing/2014/main" id="{E3BCBE75-4352-94FA-4EEA-01A7922E7209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 bwMode="auto">
          <a:xfrm>
            <a:off x="1144588" y="687388"/>
            <a:ext cx="4568825" cy="3425825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0483" name="Rectangle 3">
            <a:extLst>
              <a:ext uri="{FF2B5EF4-FFF2-40B4-BE49-F238E27FC236}">
                <a16:creationId xmlns:a16="http://schemas.microsoft.com/office/drawing/2014/main" id="{E7F3AD24-29A5-AFC5-17BD-B24B0E780E1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>
            <a:extLst>
              <a:ext uri="{FF2B5EF4-FFF2-40B4-BE49-F238E27FC236}">
                <a16:creationId xmlns:a16="http://schemas.microsoft.com/office/drawing/2014/main" id="{14264EF3-C3AE-6E79-53C8-0DF371C8B006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 bwMode="auto">
          <a:xfrm>
            <a:off x="1144588" y="687388"/>
            <a:ext cx="4568825" cy="3425825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2531" name="Rectangle 3">
            <a:extLst>
              <a:ext uri="{FF2B5EF4-FFF2-40B4-BE49-F238E27FC236}">
                <a16:creationId xmlns:a16="http://schemas.microsoft.com/office/drawing/2014/main" id="{6CC2C109-7573-6562-4D04-316C31797A6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/>
          <a:lstStyle/>
          <a:p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33">
            <a:extLst>
              <a:ext uri="{FF2B5EF4-FFF2-40B4-BE49-F238E27FC236}">
                <a16:creationId xmlns:a16="http://schemas.microsoft.com/office/drawing/2014/main" id="{398BE3F4-4583-370E-FF37-108603E585B5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1085850" cy="6854825"/>
            <a:chOff x="0" y="0"/>
            <a:chExt cx="684" cy="4318"/>
          </a:xfrm>
        </p:grpSpPr>
        <p:sp>
          <p:nvSpPr>
            <p:cNvPr id="3" name="Rectangle 2">
              <a:extLst>
                <a:ext uri="{FF2B5EF4-FFF2-40B4-BE49-F238E27FC236}">
                  <a16:creationId xmlns:a16="http://schemas.microsoft.com/office/drawing/2014/main" id="{371FA211-E2F3-2198-E856-99FA7BA56CD7}"/>
                </a:ext>
              </a:extLst>
            </p:cNvPr>
            <p:cNvSpPr>
              <a:spLocks noChangeArrowheads="1"/>
            </p:cNvSpPr>
            <p:nvPr/>
          </p:nvSpPr>
          <p:spPr bwMode="invGray">
            <a:xfrm>
              <a:off x="0" y="0"/>
              <a:ext cx="684" cy="4318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grpSp>
          <p:nvGrpSpPr>
            <p:cNvPr id="4" name="Group 32">
              <a:extLst>
                <a:ext uri="{FF2B5EF4-FFF2-40B4-BE49-F238E27FC236}">
                  <a16:creationId xmlns:a16="http://schemas.microsoft.com/office/drawing/2014/main" id="{8F9442B8-FBE9-EBD2-4F2F-E61FBA937104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8" y="103"/>
              <a:ext cx="96" cy="4126"/>
              <a:chOff x="48" y="103"/>
              <a:chExt cx="96" cy="4126"/>
            </a:xfrm>
          </p:grpSpPr>
          <p:sp>
            <p:nvSpPr>
              <p:cNvPr id="5" name="Rectangle 3">
                <a:extLst>
                  <a:ext uri="{FF2B5EF4-FFF2-40B4-BE49-F238E27FC236}">
                    <a16:creationId xmlns:a16="http://schemas.microsoft.com/office/drawing/2014/main" id="{D36CE216-EB2A-8117-B4AF-5546220EF74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8" y="1105"/>
                <a:ext cx="96" cy="97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6" name="Rectangle 4">
                <a:extLst>
                  <a:ext uri="{FF2B5EF4-FFF2-40B4-BE49-F238E27FC236}">
                    <a16:creationId xmlns:a16="http://schemas.microsoft.com/office/drawing/2014/main" id="{E9389205-4A71-7849-8550-34814296F2F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8" y="1250"/>
                <a:ext cx="96" cy="97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7" name="Rectangle 5">
                <a:extLst>
                  <a:ext uri="{FF2B5EF4-FFF2-40B4-BE49-F238E27FC236}">
                    <a16:creationId xmlns:a16="http://schemas.microsoft.com/office/drawing/2014/main" id="{540C38EC-AAE8-2C91-6862-6C4CC1B6FD0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8" y="1393"/>
                <a:ext cx="96" cy="97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8" name="Rectangle 6">
                <a:extLst>
                  <a:ext uri="{FF2B5EF4-FFF2-40B4-BE49-F238E27FC236}">
                    <a16:creationId xmlns:a16="http://schemas.microsoft.com/office/drawing/2014/main" id="{14A4C46A-C4C8-06C6-EAEA-C01F64CEA5F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8" y="1538"/>
                <a:ext cx="96" cy="97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9" name="Rectangle 7">
                <a:extLst>
                  <a:ext uri="{FF2B5EF4-FFF2-40B4-BE49-F238E27FC236}">
                    <a16:creationId xmlns:a16="http://schemas.microsoft.com/office/drawing/2014/main" id="{DB622BB0-CACD-852A-D706-53599C4FB1D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8" y="1683"/>
                <a:ext cx="96" cy="95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10" name="Rectangle 8">
                <a:extLst>
                  <a:ext uri="{FF2B5EF4-FFF2-40B4-BE49-F238E27FC236}">
                    <a16:creationId xmlns:a16="http://schemas.microsoft.com/office/drawing/2014/main" id="{88F8376A-93DC-3283-1FE1-DC1F1095712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8" y="1826"/>
                <a:ext cx="96" cy="96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11" name="Rectangle 9">
                <a:extLst>
                  <a:ext uri="{FF2B5EF4-FFF2-40B4-BE49-F238E27FC236}">
                    <a16:creationId xmlns:a16="http://schemas.microsoft.com/office/drawing/2014/main" id="{64466F89-82D5-B33D-FD3C-9D4C8B1AE7B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8" y="1971"/>
                <a:ext cx="96" cy="96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12" name="Rectangle 10">
                <a:extLst>
                  <a:ext uri="{FF2B5EF4-FFF2-40B4-BE49-F238E27FC236}">
                    <a16:creationId xmlns:a16="http://schemas.microsoft.com/office/drawing/2014/main" id="{E10671B4-673A-4B39-6C22-916AE3BC96C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8" y="2116"/>
                <a:ext cx="96" cy="94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13" name="Rectangle 11">
                <a:extLst>
                  <a:ext uri="{FF2B5EF4-FFF2-40B4-BE49-F238E27FC236}">
                    <a16:creationId xmlns:a16="http://schemas.microsoft.com/office/drawing/2014/main" id="{AE2C4E4D-5361-C95E-13D9-A8B1AF88684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8" y="2259"/>
                <a:ext cx="96" cy="96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14" name="Rectangle 12">
                <a:extLst>
                  <a:ext uri="{FF2B5EF4-FFF2-40B4-BE49-F238E27FC236}">
                    <a16:creationId xmlns:a16="http://schemas.microsoft.com/office/drawing/2014/main" id="{6D18EEEA-0BAE-4B7D-EB02-A255AE0A595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8" y="2404"/>
                <a:ext cx="96" cy="96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15" name="Rectangle 13">
                <a:extLst>
                  <a:ext uri="{FF2B5EF4-FFF2-40B4-BE49-F238E27FC236}">
                    <a16:creationId xmlns:a16="http://schemas.microsoft.com/office/drawing/2014/main" id="{DD5DE537-2149-9942-F2BC-E93FFC49754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8" y="2549"/>
                <a:ext cx="96" cy="94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16" name="Rectangle 14">
                <a:extLst>
                  <a:ext uri="{FF2B5EF4-FFF2-40B4-BE49-F238E27FC236}">
                    <a16:creationId xmlns:a16="http://schemas.microsoft.com/office/drawing/2014/main" id="{51E03707-814C-11DE-E655-C08035A4BA6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8" y="2691"/>
                <a:ext cx="96" cy="97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17" name="Rectangle 15">
                <a:extLst>
                  <a:ext uri="{FF2B5EF4-FFF2-40B4-BE49-F238E27FC236}">
                    <a16:creationId xmlns:a16="http://schemas.microsoft.com/office/drawing/2014/main" id="{8FB3D0D8-011B-6A88-8848-FC4FE440FF3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8" y="2836"/>
                <a:ext cx="96" cy="97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18" name="Rectangle 16">
                <a:extLst>
                  <a:ext uri="{FF2B5EF4-FFF2-40B4-BE49-F238E27FC236}">
                    <a16:creationId xmlns:a16="http://schemas.microsoft.com/office/drawing/2014/main" id="{AA28330A-B15A-192C-328D-6DE7F96253A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8" y="2979"/>
                <a:ext cx="96" cy="97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19" name="Rectangle 17">
                <a:extLst>
                  <a:ext uri="{FF2B5EF4-FFF2-40B4-BE49-F238E27FC236}">
                    <a16:creationId xmlns:a16="http://schemas.microsoft.com/office/drawing/2014/main" id="{59621CD6-C271-2130-960A-526DD142E9A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8" y="3124"/>
                <a:ext cx="96" cy="97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20" name="Rectangle 18">
                <a:extLst>
                  <a:ext uri="{FF2B5EF4-FFF2-40B4-BE49-F238E27FC236}">
                    <a16:creationId xmlns:a16="http://schemas.microsoft.com/office/drawing/2014/main" id="{B36B3434-4E3C-BEA0-F50E-0C2DED58E66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8" y="3269"/>
                <a:ext cx="96" cy="95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21" name="Rectangle 19">
                <a:extLst>
                  <a:ext uri="{FF2B5EF4-FFF2-40B4-BE49-F238E27FC236}">
                    <a16:creationId xmlns:a16="http://schemas.microsoft.com/office/drawing/2014/main" id="{C11E9576-B2A5-DCF6-AF42-C1EB654828A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8" y="3412"/>
                <a:ext cx="96" cy="97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22" name="Rectangle 20">
                <a:extLst>
                  <a:ext uri="{FF2B5EF4-FFF2-40B4-BE49-F238E27FC236}">
                    <a16:creationId xmlns:a16="http://schemas.microsoft.com/office/drawing/2014/main" id="{938282B3-17F3-DF94-7D0D-80A098F84A3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8" y="3557"/>
                <a:ext cx="96" cy="97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23" name="Rectangle 21">
                <a:extLst>
                  <a:ext uri="{FF2B5EF4-FFF2-40B4-BE49-F238E27FC236}">
                    <a16:creationId xmlns:a16="http://schemas.microsoft.com/office/drawing/2014/main" id="{20CB250A-0E19-7299-1C05-49F13780D17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8" y="3702"/>
                <a:ext cx="96" cy="95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24" name="Rectangle 22">
                <a:extLst>
                  <a:ext uri="{FF2B5EF4-FFF2-40B4-BE49-F238E27FC236}">
                    <a16:creationId xmlns:a16="http://schemas.microsoft.com/office/drawing/2014/main" id="{2C14FD9E-2787-6884-C18B-A308CB7332A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8" y="3845"/>
                <a:ext cx="96" cy="97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25" name="Rectangle 23">
                <a:extLst>
                  <a:ext uri="{FF2B5EF4-FFF2-40B4-BE49-F238E27FC236}">
                    <a16:creationId xmlns:a16="http://schemas.microsoft.com/office/drawing/2014/main" id="{3B6BABA7-4090-2FDA-AAD7-1AAF40C0790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8" y="3990"/>
                <a:ext cx="96" cy="96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26" name="Rectangle 24">
                <a:extLst>
                  <a:ext uri="{FF2B5EF4-FFF2-40B4-BE49-F238E27FC236}">
                    <a16:creationId xmlns:a16="http://schemas.microsoft.com/office/drawing/2014/main" id="{C1679F21-A083-9E1D-B0DF-CBCBE0CC593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8" y="4134"/>
                <a:ext cx="96" cy="95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27" name="Rectangle 25">
                <a:extLst>
                  <a:ext uri="{FF2B5EF4-FFF2-40B4-BE49-F238E27FC236}">
                    <a16:creationId xmlns:a16="http://schemas.microsoft.com/office/drawing/2014/main" id="{918BFD6D-9EED-015E-C8AE-736F69FBAD7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8" y="103"/>
                <a:ext cx="96" cy="94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28" name="Rectangle 26">
                <a:extLst>
                  <a:ext uri="{FF2B5EF4-FFF2-40B4-BE49-F238E27FC236}">
                    <a16:creationId xmlns:a16="http://schemas.microsoft.com/office/drawing/2014/main" id="{FF02A3B3-0452-872C-0BB9-DF9602B5F7E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8" y="246"/>
                <a:ext cx="96" cy="96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29" name="Rectangle 27">
                <a:extLst>
                  <a:ext uri="{FF2B5EF4-FFF2-40B4-BE49-F238E27FC236}">
                    <a16:creationId xmlns:a16="http://schemas.microsoft.com/office/drawing/2014/main" id="{97920BCF-7A25-ABC0-B732-4C63060055B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8" y="391"/>
                <a:ext cx="96" cy="96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30" name="Rectangle 28">
                <a:extLst>
                  <a:ext uri="{FF2B5EF4-FFF2-40B4-BE49-F238E27FC236}">
                    <a16:creationId xmlns:a16="http://schemas.microsoft.com/office/drawing/2014/main" id="{8BFD0506-838F-FC3E-0706-799C7E3D7BC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8" y="535"/>
                <a:ext cx="96" cy="95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31" name="Rectangle 29">
                <a:extLst>
                  <a:ext uri="{FF2B5EF4-FFF2-40B4-BE49-F238E27FC236}">
                    <a16:creationId xmlns:a16="http://schemas.microsoft.com/office/drawing/2014/main" id="{1B25C08E-FEBA-3AE5-5641-CA69254060F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8" y="678"/>
                <a:ext cx="96" cy="97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32" name="Rectangle 30">
                <a:extLst>
                  <a:ext uri="{FF2B5EF4-FFF2-40B4-BE49-F238E27FC236}">
                    <a16:creationId xmlns:a16="http://schemas.microsoft.com/office/drawing/2014/main" id="{B73B346D-FFF2-4FDB-14A2-53AAC33C0E5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8" y="823"/>
                <a:ext cx="96" cy="97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33" name="Rectangle 31">
                <a:extLst>
                  <a:ext uri="{FF2B5EF4-FFF2-40B4-BE49-F238E27FC236}">
                    <a16:creationId xmlns:a16="http://schemas.microsoft.com/office/drawing/2014/main" id="{DA1977AB-15BC-5D21-A12A-DEF9554F168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8" y="968"/>
                <a:ext cx="96" cy="95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endParaRPr lang="en-US" altLang="en-US"/>
              </a:p>
            </p:txBody>
          </p:sp>
        </p:grpSp>
      </p:grpSp>
      <p:sp>
        <p:nvSpPr>
          <p:cNvPr id="3106" name="Rectangle 34"/>
          <p:cNvSpPr>
            <a:spLocks noGrp="1" noChangeArrowheads="1"/>
          </p:cNvSpPr>
          <p:nvPr>
            <p:ph type="ctrTitle" sz="quarter"/>
          </p:nvPr>
        </p:nvSpPr>
        <p:spPr>
          <a:xfrm>
            <a:off x="1143000" y="22860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en-US" noProof="0"/>
              <a:t>Click to edit Master title style</a:t>
            </a:r>
          </a:p>
        </p:txBody>
      </p:sp>
      <p:sp>
        <p:nvSpPr>
          <p:cNvPr id="3107" name="Rectangle 35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828800" y="3886200"/>
            <a:ext cx="6400800" cy="1752600"/>
          </a:xfrm>
        </p:spPr>
        <p:txBody>
          <a:bodyPr/>
          <a:lstStyle>
            <a:lvl1pPr marL="0" indent="0" algn="ctr">
              <a:buFont typeface="Monotype Sorts" charset="2"/>
              <a:buNone/>
              <a:defRPr/>
            </a:lvl1pPr>
          </a:lstStyle>
          <a:p>
            <a:pPr lvl="0"/>
            <a:r>
              <a:rPr lang="en-US" altLang="en-US" noProof="0"/>
              <a:t>Click to edit Master subtitle style</a:t>
            </a:r>
          </a:p>
        </p:txBody>
      </p:sp>
      <p:sp>
        <p:nvSpPr>
          <p:cNvPr id="34" name="Rectangle 36">
            <a:extLst>
              <a:ext uri="{FF2B5EF4-FFF2-40B4-BE49-F238E27FC236}">
                <a16:creationId xmlns:a16="http://schemas.microsoft.com/office/drawing/2014/main" id="{BC9BC176-F954-86E6-A151-29633541F902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5" name="Rectangle 37">
            <a:extLst>
              <a:ext uri="{FF2B5EF4-FFF2-40B4-BE49-F238E27FC236}">
                <a16:creationId xmlns:a16="http://schemas.microsoft.com/office/drawing/2014/main" id="{4A983BE0-E90F-E03E-AF6B-5A3046DFCDA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6" name="Rectangle 38">
            <a:extLst>
              <a:ext uri="{FF2B5EF4-FFF2-40B4-BE49-F238E27FC236}">
                <a16:creationId xmlns:a16="http://schemas.microsoft.com/office/drawing/2014/main" id="{D0869EB2-42E4-7378-05F4-1F40A8A6D05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6DC120A-7E6A-4C86-A6EA-6BAA16EEEF5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29979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6">
            <a:extLst>
              <a:ext uri="{FF2B5EF4-FFF2-40B4-BE49-F238E27FC236}">
                <a16:creationId xmlns:a16="http://schemas.microsoft.com/office/drawing/2014/main" id="{0BEBEB0F-CC0D-02B9-1848-21F66B6304D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37">
            <a:extLst>
              <a:ext uri="{FF2B5EF4-FFF2-40B4-BE49-F238E27FC236}">
                <a16:creationId xmlns:a16="http://schemas.microsoft.com/office/drawing/2014/main" id="{90BCECE6-1D68-A141-D1CA-FBAB68836BE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38">
            <a:extLst>
              <a:ext uri="{FF2B5EF4-FFF2-40B4-BE49-F238E27FC236}">
                <a16:creationId xmlns:a16="http://schemas.microsoft.com/office/drawing/2014/main" id="{5FDD81EA-CD78-77BC-AF5B-9DDF5D2841D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23D7A7B-4C45-45EA-962C-E030A23B9CF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211344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72300" y="609600"/>
            <a:ext cx="19431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609600"/>
            <a:ext cx="56769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6">
            <a:extLst>
              <a:ext uri="{FF2B5EF4-FFF2-40B4-BE49-F238E27FC236}">
                <a16:creationId xmlns:a16="http://schemas.microsoft.com/office/drawing/2014/main" id="{3F882508-FCA2-7576-A1D3-46B84A9A832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37">
            <a:extLst>
              <a:ext uri="{FF2B5EF4-FFF2-40B4-BE49-F238E27FC236}">
                <a16:creationId xmlns:a16="http://schemas.microsoft.com/office/drawing/2014/main" id="{B71F5115-5E1F-A5B6-E187-9EB2FC181FC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38">
            <a:extLst>
              <a:ext uri="{FF2B5EF4-FFF2-40B4-BE49-F238E27FC236}">
                <a16:creationId xmlns:a16="http://schemas.microsoft.com/office/drawing/2014/main" id="{30C80AFC-0946-D71F-94F4-515C97C42D9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F476755-EEF0-4F56-9349-354CD332ED1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125830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6">
            <a:extLst>
              <a:ext uri="{FF2B5EF4-FFF2-40B4-BE49-F238E27FC236}">
                <a16:creationId xmlns:a16="http://schemas.microsoft.com/office/drawing/2014/main" id="{2D803CE9-AE04-4219-020C-58B0EAC4B50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37">
            <a:extLst>
              <a:ext uri="{FF2B5EF4-FFF2-40B4-BE49-F238E27FC236}">
                <a16:creationId xmlns:a16="http://schemas.microsoft.com/office/drawing/2014/main" id="{7BE33CBA-32B9-4F4F-A81D-D884C1CA825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38">
            <a:extLst>
              <a:ext uri="{FF2B5EF4-FFF2-40B4-BE49-F238E27FC236}">
                <a16:creationId xmlns:a16="http://schemas.microsoft.com/office/drawing/2014/main" id="{C62A9142-60DF-DAE4-45AE-F4CFFD0EC15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AFFAAC7-D24E-4B3E-A468-9A22CCBBB0B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349082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36">
            <a:extLst>
              <a:ext uri="{FF2B5EF4-FFF2-40B4-BE49-F238E27FC236}">
                <a16:creationId xmlns:a16="http://schemas.microsoft.com/office/drawing/2014/main" id="{24667C3F-A139-0598-D02E-3794537E88A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37">
            <a:extLst>
              <a:ext uri="{FF2B5EF4-FFF2-40B4-BE49-F238E27FC236}">
                <a16:creationId xmlns:a16="http://schemas.microsoft.com/office/drawing/2014/main" id="{D1F39B3F-1F54-0C17-8CDD-CDD3B15F5B3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38">
            <a:extLst>
              <a:ext uri="{FF2B5EF4-FFF2-40B4-BE49-F238E27FC236}">
                <a16:creationId xmlns:a16="http://schemas.microsoft.com/office/drawing/2014/main" id="{0051730E-5CD4-FACA-9F44-E3E49412DC3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4062694-D3D2-4B7D-93FA-67180C04455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180005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3000" y="1981200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05400" y="1981200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36">
            <a:extLst>
              <a:ext uri="{FF2B5EF4-FFF2-40B4-BE49-F238E27FC236}">
                <a16:creationId xmlns:a16="http://schemas.microsoft.com/office/drawing/2014/main" id="{48F4F1DE-0461-6E07-5DBE-7882EFD883C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37">
            <a:extLst>
              <a:ext uri="{FF2B5EF4-FFF2-40B4-BE49-F238E27FC236}">
                <a16:creationId xmlns:a16="http://schemas.microsoft.com/office/drawing/2014/main" id="{350167D4-57DD-29CA-8566-CF06CF14CA9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38">
            <a:extLst>
              <a:ext uri="{FF2B5EF4-FFF2-40B4-BE49-F238E27FC236}">
                <a16:creationId xmlns:a16="http://schemas.microsoft.com/office/drawing/2014/main" id="{65AF5F41-DDB1-0E63-743E-09DC01A93F5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F2BAEFD-EB37-4820-908E-7D55B1F0D06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659302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36">
            <a:extLst>
              <a:ext uri="{FF2B5EF4-FFF2-40B4-BE49-F238E27FC236}">
                <a16:creationId xmlns:a16="http://schemas.microsoft.com/office/drawing/2014/main" id="{E689A672-9067-F0B5-55AE-1D96642B013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37">
            <a:extLst>
              <a:ext uri="{FF2B5EF4-FFF2-40B4-BE49-F238E27FC236}">
                <a16:creationId xmlns:a16="http://schemas.microsoft.com/office/drawing/2014/main" id="{40F506FC-5974-FAF4-0447-E58E2C3DAB4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38">
            <a:extLst>
              <a:ext uri="{FF2B5EF4-FFF2-40B4-BE49-F238E27FC236}">
                <a16:creationId xmlns:a16="http://schemas.microsoft.com/office/drawing/2014/main" id="{FFBF2374-750E-7D32-4328-4447D7CE4C5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CCFCE7E-8330-4255-95BC-6695C2C1FD8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228901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36">
            <a:extLst>
              <a:ext uri="{FF2B5EF4-FFF2-40B4-BE49-F238E27FC236}">
                <a16:creationId xmlns:a16="http://schemas.microsoft.com/office/drawing/2014/main" id="{2792B3B1-82E4-F0D3-18DA-E10ECB81ED9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37">
            <a:extLst>
              <a:ext uri="{FF2B5EF4-FFF2-40B4-BE49-F238E27FC236}">
                <a16:creationId xmlns:a16="http://schemas.microsoft.com/office/drawing/2014/main" id="{0AA2F5FE-258C-9E5A-2394-77FA4248F60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38">
            <a:extLst>
              <a:ext uri="{FF2B5EF4-FFF2-40B4-BE49-F238E27FC236}">
                <a16:creationId xmlns:a16="http://schemas.microsoft.com/office/drawing/2014/main" id="{3B321951-5655-9EC2-A90C-707CC047286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07AA366-D317-4DD1-AA04-8D4B8F112C4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876758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6">
            <a:extLst>
              <a:ext uri="{FF2B5EF4-FFF2-40B4-BE49-F238E27FC236}">
                <a16:creationId xmlns:a16="http://schemas.microsoft.com/office/drawing/2014/main" id="{13D37724-848B-ACE6-D11D-28D4E4B5422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37">
            <a:extLst>
              <a:ext uri="{FF2B5EF4-FFF2-40B4-BE49-F238E27FC236}">
                <a16:creationId xmlns:a16="http://schemas.microsoft.com/office/drawing/2014/main" id="{F8AEFD1F-8313-86A3-2073-02F69E04C54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38">
            <a:extLst>
              <a:ext uri="{FF2B5EF4-FFF2-40B4-BE49-F238E27FC236}">
                <a16:creationId xmlns:a16="http://schemas.microsoft.com/office/drawing/2014/main" id="{5FF54993-538D-E6EF-0FA0-55B9397EF55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B7C0E4A-1F70-4E4F-BD8D-BF72A2BDE75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330461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36">
            <a:extLst>
              <a:ext uri="{FF2B5EF4-FFF2-40B4-BE49-F238E27FC236}">
                <a16:creationId xmlns:a16="http://schemas.microsoft.com/office/drawing/2014/main" id="{4FA57037-D681-ABAB-1B50-2E285A57378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37">
            <a:extLst>
              <a:ext uri="{FF2B5EF4-FFF2-40B4-BE49-F238E27FC236}">
                <a16:creationId xmlns:a16="http://schemas.microsoft.com/office/drawing/2014/main" id="{B00B8DF3-4A3C-151E-EC2F-78E0628FED9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38">
            <a:extLst>
              <a:ext uri="{FF2B5EF4-FFF2-40B4-BE49-F238E27FC236}">
                <a16:creationId xmlns:a16="http://schemas.microsoft.com/office/drawing/2014/main" id="{13574DA4-5497-85E6-AD71-FC668E73251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5129059-5769-4FDE-8D7A-7DFD5E5BFE3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65133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36">
            <a:extLst>
              <a:ext uri="{FF2B5EF4-FFF2-40B4-BE49-F238E27FC236}">
                <a16:creationId xmlns:a16="http://schemas.microsoft.com/office/drawing/2014/main" id="{01384041-20A9-CE64-4FEA-0B17F767F2A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37">
            <a:extLst>
              <a:ext uri="{FF2B5EF4-FFF2-40B4-BE49-F238E27FC236}">
                <a16:creationId xmlns:a16="http://schemas.microsoft.com/office/drawing/2014/main" id="{63CF6937-10DE-7126-FA56-3F1E28595AC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38">
            <a:extLst>
              <a:ext uri="{FF2B5EF4-FFF2-40B4-BE49-F238E27FC236}">
                <a16:creationId xmlns:a16="http://schemas.microsoft.com/office/drawing/2014/main" id="{111F6734-AFB4-77F0-996B-CF21E2C8E13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65DEAAF-7434-48CC-83BD-0C1A2BDF0F2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498368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2"/>
            </a:gs>
            <a:gs pos="10000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33">
            <a:extLst>
              <a:ext uri="{FF2B5EF4-FFF2-40B4-BE49-F238E27FC236}">
                <a16:creationId xmlns:a16="http://schemas.microsoft.com/office/drawing/2014/main" id="{1B52B3E0-3DDB-750C-D7E9-3BB76F9D552D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1085850" cy="6854825"/>
            <a:chOff x="0" y="0"/>
            <a:chExt cx="684" cy="4318"/>
          </a:xfrm>
        </p:grpSpPr>
        <p:sp>
          <p:nvSpPr>
            <p:cNvPr id="2" name="Rectangle 2">
              <a:extLst>
                <a:ext uri="{FF2B5EF4-FFF2-40B4-BE49-F238E27FC236}">
                  <a16:creationId xmlns:a16="http://schemas.microsoft.com/office/drawing/2014/main" id="{CD8E22D3-D767-9E99-67F7-A6BB0BCC4197}"/>
                </a:ext>
              </a:extLst>
            </p:cNvPr>
            <p:cNvSpPr>
              <a:spLocks noChangeArrowheads="1"/>
            </p:cNvSpPr>
            <p:nvPr/>
          </p:nvSpPr>
          <p:spPr bwMode="invGray">
            <a:xfrm>
              <a:off x="0" y="0"/>
              <a:ext cx="684" cy="4318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grpSp>
          <p:nvGrpSpPr>
            <p:cNvPr id="1033" name="Group 32">
              <a:extLst>
                <a:ext uri="{FF2B5EF4-FFF2-40B4-BE49-F238E27FC236}">
                  <a16:creationId xmlns:a16="http://schemas.microsoft.com/office/drawing/2014/main" id="{2211FF96-D33D-B12C-8643-D03B235AD13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8" y="102"/>
              <a:ext cx="96" cy="4128"/>
              <a:chOff x="48" y="102"/>
              <a:chExt cx="96" cy="4128"/>
            </a:xfrm>
          </p:grpSpPr>
          <p:sp>
            <p:nvSpPr>
              <p:cNvPr id="1034" name="Rectangle 3">
                <a:extLst>
                  <a:ext uri="{FF2B5EF4-FFF2-40B4-BE49-F238E27FC236}">
                    <a16:creationId xmlns:a16="http://schemas.microsoft.com/office/drawing/2014/main" id="{F6E76272-A662-7D11-54A9-08A49034B5E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8" y="1105"/>
                <a:ext cx="96" cy="97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1035" name="Rectangle 4">
                <a:extLst>
                  <a:ext uri="{FF2B5EF4-FFF2-40B4-BE49-F238E27FC236}">
                    <a16:creationId xmlns:a16="http://schemas.microsoft.com/office/drawing/2014/main" id="{D66F52BB-B239-7465-B358-E9B744D1876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8" y="1250"/>
                <a:ext cx="96" cy="96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1036" name="Rectangle 5">
                <a:extLst>
                  <a:ext uri="{FF2B5EF4-FFF2-40B4-BE49-F238E27FC236}">
                    <a16:creationId xmlns:a16="http://schemas.microsoft.com/office/drawing/2014/main" id="{8D17BF7B-A57D-5BED-67C1-3C04B222EAE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8" y="1393"/>
                <a:ext cx="96" cy="97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1037" name="Rectangle 6">
                <a:extLst>
                  <a:ext uri="{FF2B5EF4-FFF2-40B4-BE49-F238E27FC236}">
                    <a16:creationId xmlns:a16="http://schemas.microsoft.com/office/drawing/2014/main" id="{97A66FCD-00E6-2B68-42B2-7B2828DCCA9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8" y="1538"/>
                <a:ext cx="96" cy="96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1038" name="Rectangle 7">
                <a:extLst>
                  <a:ext uri="{FF2B5EF4-FFF2-40B4-BE49-F238E27FC236}">
                    <a16:creationId xmlns:a16="http://schemas.microsoft.com/office/drawing/2014/main" id="{A4A94B96-2141-E560-CD8D-33BD8ED6343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8" y="1683"/>
                <a:ext cx="96" cy="95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1039" name="Rectangle 8">
                <a:extLst>
                  <a:ext uri="{FF2B5EF4-FFF2-40B4-BE49-F238E27FC236}">
                    <a16:creationId xmlns:a16="http://schemas.microsoft.com/office/drawing/2014/main" id="{7800A28A-51C2-0730-B37D-250C8C5F4E6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8" y="1826"/>
                <a:ext cx="96" cy="97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1040" name="Rectangle 9">
                <a:extLst>
                  <a:ext uri="{FF2B5EF4-FFF2-40B4-BE49-F238E27FC236}">
                    <a16:creationId xmlns:a16="http://schemas.microsoft.com/office/drawing/2014/main" id="{47330845-04A4-11C0-B95A-8127C848CD6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8" y="1971"/>
                <a:ext cx="96" cy="96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1041" name="Rectangle 10">
                <a:extLst>
                  <a:ext uri="{FF2B5EF4-FFF2-40B4-BE49-F238E27FC236}">
                    <a16:creationId xmlns:a16="http://schemas.microsoft.com/office/drawing/2014/main" id="{BC36DD8D-AD88-E053-9E27-B08A4B67503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8" y="2115"/>
                <a:ext cx="96" cy="96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1042" name="Rectangle 11">
                <a:extLst>
                  <a:ext uri="{FF2B5EF4-FFF2-40B4-BE49-F238E27FC236}">
                    <a16:creationId xmlns:a16="http://schemas.microsoft.com/office/drawing/2014/main" id="{780095BC-835B-4395-0B3D-B31ACBF125C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8" y="2259"/>
                <a:ext cx="96" cy="96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1043" name="Rectangle 12">
                <a:extLst>
                  <a:ext uri="{FF2B5EF4-FFF2-40B4-BE49-F238E27FC236}">
                    <a16:creationId xmlns:a16="http://schemas.microsoft.com/office/drawing/2014/main" id="{6F1D3144-0D31-23F3-69B9-0B74C02B70C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8" y="2403"/>
                <a:ext cx="96" cy="97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1044" name="Rectangle 13">
                <a:extLst>
                  <a:ext uri="{FF2B5EF4-FFF2-40B4-BE49-F238E27FC236}">
                    <a16:creationId xmlns:a16="http://schemas.microsoft.com/office/drawing/2014/main" id="{62313B01-94AC-4632-9F5D-8B8E1694530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8" y="2548"/>
                <a:ext cx="96" cy="95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1045" name="Rectangle 14">
                <a:extLst>
                  <a:ext uri="{FF2B5EF4-FFF2-40B4-BE49-F238E27FC236}">
                    <a16:creationId xmlns:a16="http://schemas.microsoft.com/office/drawing/2014/main" id="{4C2B0B52-DE06-E9F4-12F6-A4D829AD3CD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8" y="2692"/>
                <a:ext cx="96" cy="96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1046" name="Rectangle 15">
                <a:extLst>
                  <a:ext uri="{FF2B5EF4-FFF2-40B4-BE49-F238E27FC236}">
                    <a16:creationId xmlns:a16="http://schemas.microsoft.com/office/drawing/2014/main" id="{86B0763D-6AFC-3E94-321A-A6868BDA59C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8" y="2836"/>
                <a:ext cx="96" cy="97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1047" name="Rectangle 16">
                <a:extLst>
                  <a:ext uri="{FF2B5EF4-FFF2-40B4-BE49-F238E27FC236}">
                    <a16:creationId xmlns:a16="http://schemas.microsoft.com/office/drawing/2014/main" id="{0AA86F04-5998-CB93-D89E-5ED3B6F96F8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8" y="2980"/>
                <a:ext cx="96" cy="96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1048" name="Rectangle 17">
                <a:extLst>
                  <a:ext uri="{FF2B5EF4-FFF2-40B4-BE49-F238E27FC236}">
                    <a16:creationId xmlns:a16="http://schemas.microsoft.com/office/drawing/2014/main" id="{23A417E1-0377-B4F6-8AB9-3934B4D2359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8" y="3124"/>
                <a:ext cx="96" cy="97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1049" name="Rectangle 18">
                <a:extLst>
                  <a:ext uri="{FF2B5EF4-FFF2-40B4-BE49-F238E27FC236}">
                    <a16:creationId xmlns:a16="http://schemas.microsoft.com/office/drawing/2014/main" id="{3F09810F-8275-9234-B505-27FC6E86954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8" y="3269"/>
                <a:ext cx="96" cy="95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1050" name="Rectangle 19">
                <a:extLst>
                  <a:ext uri="{FF2B5EF4-FFF2-40B4-BE49-F238E27FC236}">
                    <a16:creationId xmlns:a16="http://schemas.microsoft.com/office/drawing/2014/main" id="{A03D84C8-9483-635B-DCE7-35E3E78A7EE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8" y="3412"/>
                <a:ext cx="96" cy="97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1051" name="Rectangle 20">
                <a:extLst>
                  <a:ext uri="{FF2B5EF4-FFF2-40B4-BE49-F238E27FC236}">
                    <a16:creationId xmlns:a16="http://schemas.microsoft.com/office/drawing/2014/main" id="{4F61C10D-B772-4AE1-5ECD-65D2C90871B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8" y="3557"/>
                <a:ext cx="96" cy="96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1052" name="Rectangle 21">
                <a:extLst>
                  <a:ext uri="{FF2B5EF4-FFF2-40B4-BE49-F238E27FC236}">
                    <a16:creationId xmlns:a16="http://schemas.microsoft.com/office/drawing/2014/main" id="{B698A46B-51D7-9838-3C23-B603D3885CB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8" y="3702"/>
                <a:ext cx="96" cy="95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1053" name="Rectangle 22">
                <a:extLst>
                  <a:ext uri="{FF2B5EF4-FFF2-40B4-BE49-F238E27FC236}">
                    <a16:creationId xmlns:a16="http://schemas.microsoft.com/office/drawing/2014/main" id="{577EBEE3-926C-18D0-C241-2089C511DD5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8" y="3845"/>
                <a:ext cx="96" cy="97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1054" name="Rectangle 23">
                <a:extLst>
                  <a:ext uri="{FF2B5EF4-FFF2-40B4-BE49-F238E27FC236}">
                    <a16:creationId xmlns:a16="http://schemas.microsoft.com/office/drawing/2014/main" id="{E1CBD123-2ABD-21E1-4C8F-46C42A0CE83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8" y="3990"/>
                <a:ext cx="96" cy="96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1055" name="Rectangle 24">
                <a:extLst>
                  <a:ext uri="{FF2B5EF4-FFF2-40B4-BE49-F238E27FC236}">
                    <a16:creationId xmlns:a16="http://schemas.microsoft.com/office/drawing/2014/main" id="{A7402DD1-7D5C-D867-AF05-00788D14B6D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8" y="4133"/>
                <a:ext cx="96" cy="97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1056" name="Rectangle 25">
                <a:extLst>
                  <a:ext uri="{FF2B5EF4-FFF2-40B4-BE49-F238E27FC236}">
                    <a16:creationId xmlns:a16="http://schemas.microsoft.com/office/drawing/2014/main" id="{26FEDBC9-D76E-1A10-5B39-0693E395D86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8" y="102"/>
                <a:ext cx="96" cy="96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1057" name="Rectangle 26">
                <a:extLst>
                  <a:ext uri="{FF2B5EF4-FFF2-40B4-BE49-F238E27FC236}">
                    <a16:creationId xmlns:a16="http://schemas.microsoft.com/office/drawing/2014/main" id="{86BAB28F-6A7B-CF80-A350-E2FC1E2A4C4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8" y="246"/>
                <a:ext cx="96" cy="96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1058" name="Rectangle 27">
                <a:extLst>
                  <a:ext uri="{FF2B5EF4-FFF2-40B4-BE49-F238E27FC236}">
                    <a16:creationId xmlns:a16="http://schemas.microsoft.com/office/drawing/2014/main" id="{2D743529-8107-82FD-F39C-EEE1363DFB0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8" y="391"/>
                <a:ext cx="96" cy="96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3" name="Rectangle 28">
                <a:extLst>
                  <a:ext uri="{FF2B5EF4-FFF2-40B4-BE49-F238E27FC236}">
                    <a16:creationId xmlns:a16="http://schemas.microsoft.com/office/drawing/2014/main" id="{0AD39CD1-7E8D-BB5B-6BD2-854B84430F5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8" y="535"/>
                <a:ext cx="96" cy="95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4" name="Rectangle 29">
                <a:extLst>
                  <a:ext uri="{FF2B5EF4-FFF2-40B4-BE49-F238E27FC236}">
                    <a16:creationId xmlns:a16="http://schemas.microsoft.com/office/drawing/2014/main" id="{72063D75-7F62-1ADA-B0B5-EC5C99ECAEB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8" y="679"/>
                <a:ext cx="96" cy="96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5" name="Rectangle 30">
                <a:extLst>
                  <a:ext uri="{FF2B5EF4-FFF2-40B4-BE49-F238E27FC236}">
                    <a16:creationId xmlns:a16="http://schemas.microsoft.com/office/drawing/2014/main" id="{25D4DA42-6851-7C57-174F-3ED34F2E81F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8" y="823"/>
                <a:ext cx="96" cy="97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6" name="Rectangle 31">
                <a:extLst>
                  <a:ext uri="{FF2B5EF4-FFF2-40B4-BE49-F238E27FC236}">
                    <a16:creationId xmlns:a16="http://schemas.microsoft.com/office/drawing/2014/main" id="{B29FC8DA-2E5F-45A0-92DF-884333BA8C9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8" y="968"/>
                <a:ext cx="96" cy="95"/>
              </a:xfrm>
              <a:prstGeom prst="rect">
                <a:avLst/>
              </a:prstGeom>
              <a:solidFill>
                <a:schemeClr val="bg1">
                  <a:alpha val="50195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endParaRPr lang="en-US" altLang="en-US"/>
              </a:p>
            </p:txBody>
          </p:sp>
        </p:grpSp>
      </p:grpSp>
      <p:sp>
        <p:nvSpPr>
          <p:cNvPr id="1027" name="Rectangle 34">
            <a:extLst>
              <a:ext uri="{FF2B5EF4-FFF2-40B4-BE49-F238E27FC236}">
                <a16:creationId xmlns:a16="http://schemas.microsoft.com/office/drawing/2014/main" id="{A52A2FE0-661A-5694-4293-03065FDE95A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1430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59" name="Rectangle 35">
            <a:extLst>
              <a:ext uri="{FF2B5EF4-FFF2-40B4-BE49-F238E27FC236}">
                <a16:creationId xmlns:a16="http://schemas.microsoft.com/office/drawing/2014/main" id="{9317D870-65B0-4AEE-C254-44D2AB4EED5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11430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60" name="Rectangle 36">
            <a:extLst>
              <a:ext uri="{FF2B5EF4-FFF2-40B4-BE49-F238E27FC236}">
                <a16:creationId xmlns:a16="http://schemas.microsoft.com/office/drawing/2014/main" id="{796731B8-E955-64DC-D040-FA016DD5091C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430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61" name="Rectangle 37">
            <a:extLst>
              <a:ext uri="{FF2B5EF4-FFF2-40B4-BE49-F238E27FC236}">
                <a16:creationId xmlns:a16="http://schemas.microsoft.com/office/drawing/2014/main" id="{08CA05A0-1465-A605-5F1A-4F819E75542E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814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>
              <a:defRPr sz="1400" smtClean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62" name="Rectangle 38">
            <a:extLst>
              <a:ext uri="{FF2B5EF4-FFF2-40B4-BE49-F238E27FC236}">
                <a16:creationId xmlns:a16="http://schemas.microsoft.com/office/drawing/2014/main" id="{A96B7784-8062-FC22-715C-9573751632E6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104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69AAF21C-078C-4734-8B04-111370C84890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71" r:id="rId1"/>
    <p:sldLayoutId id="2147483661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5000"/>
        <a:buFont typeface="Monotype Sorts" charset="2"/>
        <a:buChar char="n"/>
        <a:defRPr sz="32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75000"/>
        <a:buFont typeface="Monotype Sorts" charset="2"/>
        <a:buChar char="u"/>
        <a:defRPr sz="28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65000"/>
        <a:buFont typeface="Monotype Sorts" charset="2"/>
        <a:buChar char="F"/>
        <a:defRPr sz="24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0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0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5.bin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7.wmf"/><Relationship Id="rId5" Type="http://schemas.openxmlformats.org/officeDocument/2006/relationships/oleObject" Target="../embeddings/oleObject16.bin"/><Relationship Id="rId4" Type="http://schemas.openxmlformats.org/officeDocument/2006/relationships/image" Target="../media/image16.wmf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wmf"/><Relationship Id="rId3" Type="http://schemas.openxmlformats.org/officeDocument/2006/relationships/oleObject" Target="../embeddings/oleObject17.bin"/><Relationship Id="rId7" Type="http://schemas.openxmlformats.org/officeDocument/2006/relationships/oleObject" Target="../embeddings/oleObject19.bin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9.wmf"/><Relationship Id="rId5" Type="http://schemas.openxmlformats.org/officeDocument/2006/relationships/oleObject" Target="../embeddings/oleObject18.bin"/><Relationship Id="rId10" Type="http://schemas.openxmlformats.org/officeDocument/2006/relationships/image" Target="../media/image21.wmf"/><Relationship Id="rId4" Type="http://schemas.openxmlformats.org/officeDocument/2006/relationships/image" Target="../media/image18.wmf"/><Relationship Id="rId9" Type="http://schemas.openxmlformats.org/officeDocument/2006/relationships/oleObject" Target="../embeddings/oleObject20.bin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wmf"/><Relationship Id="rId3" Type="http://schemas.openxmlformats.org/officeDocument/2006/relationships/oleObject" Target="../embeddings/oleObject21.bin"/><Relationship Id="rId7" Type="http://schemas.openxmlformats.org/officeDocument/2006/relationships/oleObject" Target="../embeddings/Microsoft_Word_97_-_2003_Document.doc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3.wmf"/><Relationship Id="rId5" Type="http://schemas.openxmlformats.org/officeDocument/2006/relationships/oleObject" Target="../embeddings/oleObject22.bin"/><Relationship Id="rId10" Type="http://schemas.openxmlformats.org/officeDocument/2006/relationships/image" Target="../media/image25.wmf"/><Relationship Id="rId4" Type="http://schemas.openxmlformats.org/officeDocument/2006/relationships/image" Target="../media/image22.wmf"/><Relationship Id="rId9" Type="http://schemas.openxmlformats.org/officeDocument/2006/relationships/oleObject" Target="../embeddings/oleObject23.bin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8.wmf"/><Relationship Id="rId13" Type="http://schemas.openxmlformats.org/officeDocument/2006/relationships/oleObject" Target="../embeddings/oleObject29.bin"/><Relationship Id="rId3" Type="http://schemas.openxmlformats.org/officeDocument/2006/relationships/oleObject" Target="../embeddings/oleObject24.bin"/><Relationship Id="rId7" Type="http://schemas.openxmlformats.org/officeDocument/2006/relationships/oleObject" Target="../embeddings/oleObject26.bin"/><Relationship Id="rId12" Type="http://schemas.openxmlformats.org/officeDocument/2006/relationships/image" Target="../media/image30.wmf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7.wmf"/><Relationship Id="rId11" Type="http://schemas.openxmlformats.org/officeDocument/2006/relationships/oleObject" Target="../embeddings/oleObject28.bin"/><Relationship Id="rId5" Type="http://schemas.openxmlformats.org/officeDocument/2006/relationships/oleObject" Target="../embeddings/oleObject25.bin"/><Relationship Id="rId10" Type="http://schemas.openxmlformats.org/officeDocument/2006/relationships/image" Target="../media/image29.wmf"/><Relationship Id="rId4" Type="http://schemas.openxmlformats.org/officeDocument/2006/relationships/image" Target="../media/image26.wmf"/><Relationship Id="rId9" Type="http://schemas.openxmlformats.org/officeDocument/2006/relationships/oleObject" Target="../embeddings/oleObject27.bin"/><Relationship Id="rId14" Type="http://schemas.openxmlformats.org/officeDocument/2006/relationships/image" Target="../media/image31.wmf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34.wmf"/><Relationship Id="rId13" Type="http://schemas.openxmlformats.org/officeDocument/2006/relationships/oleObject" Target="../embeddings/oleObject35.bin"/><Relationship Id="rId3" Type="http://schemas.openxmlformats.org/officeDocument/2006/relationships/oleObject" Target="../embeddings/oleObject30.bin"/><Relationship Id="rId7" Type="http://schemas.openxmlformats.org/officeDocument/2006/relationships/oleObject" Target="../embeddings/oleObject32.bin"/><Relationship Id="rId12" Type="http://schemas.openxmlformats.org/officeDocument/2006/relationships/image" Target="../media/image36.wmf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3.wmf"/><Relationship Id="rId11" Type="http://schemas.openxmlformats.org/officeDocument/2006/relationships/oleObject" Target="../embeddings/oleObject34.bin"/><Relationship Id="rId5" Type="http://schemas.openxmlformats.org/officeDocument/2006/relationships/oleObject" Target="../embeddings/oleObject31.bin"/><Relationship Id="rId10" Type="http://schemas.openxmlformats.org/officeDocument/2006/relationships/image" Target="../media/image35.wmf"/><Relationship Id="rId4" Type="http://schemas.openxmlformats.org/officeDocument/2006/relationships/image" Target="../media/image32.wmf"/><Relationship Id="rId9" Type="http://schemas.openxmlformats.org/officeDocument/2006/relationships/oleObject" Target="../embeddings/oleObject33.bin"/><Relationship Id="rId14" Type="http://schemas.openxmlformats.org/officeDocument/2006/relationships/image" Target="../media/image37.wm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13" Type="http://schemas.openxmlformats.org/officeDocument/2006/relationships/image" Target="../media/image6.wmf"/><Relationship Id="rId3" Type="http://schemas.openxmlformats.org/officeDocument/2006/relationships/oleObject" Target="../embeddings/oleObject1.bin"/><Relationship Id="rId7" Type="http://schemas.openxmlformats.org/officeDocument/2006/relationships/image" Target="../media/image3.wmf"/><Relationship Id="rId12" Type="http://schemas.openxmlformats.org/officeDocument/2006/relationships/oleObject" Target="../embeddings/oleObject5.bin"/><Relationship Id="rId17" Type="http://schemas.openxmlformats.org/officeDocument/2006/relationships/image" Target="../media/image8.wmf"/><Relationship Id="rId2" Type="http://schemas.openxmlformats.org/officeDocument/2006/relationships/notesSlide" Target="../notesSlides/notesSlide6.xml"/><Relationship Id="rId16" Type="http://schemas.openxmlformats.org/officeDocument/2006/relationships/oleObject" Target="../embeddings/oleObject7.bin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.wmf"/><Relationship Id="rId11" Type="http://schemas.openxmlformats.org/officeDocument/2006/relationships/image" Target="../media/image5.wmf"/><Relationship Id="rId5" Type="http://schemas.openxmlformats.org/officeDocument/2006/relationships/oleObject" Target="../embeddings/oleObject2.bin"/><Relationship Id="rId15" Type="http://schemas.openxmlformats.org/officeDocument/2006/relationships/image" Target="../media/image7.wmf"/><Relationship Id="rId10" Type="http://schemas.openxmlformats.org/officeDocument/2006/relationships/oleObject" Target="../embeddings/oleObject4.bin"/><Relationship Id="rId4" Type="http://schemas.openxmlformats.org/officeDocument/2006/relationships/image" Target="../media/image1.wmf"/><Relationship Id="rId9" Type="http://schemas.openxmlformats.org/officeDocument/2006/relationships/image" Target="../media/image4.wmf"/><Relationship Id="rId14" Type="http://schemas.openxmlformats.org/officeDocument/2006/relationships/oleObject" Target="../embeddings/oleObject6.bin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wmf"/><Relationship Id="rId13" Type="http://schemas.openxmlformats.org/officeDocument/2006/relationships/oleObject" Target="../embeddings/oleObject14.bin"/><Relationship Id="rId3" Type="http://schemas.openxmlformats.org/officeDocument/2006/relationships/oleObject" Target="../embeddings/oleObject9.bin"/><Relationship Id="rId7" Type="http://schemas.openxmlformats.org/officeDocument/2006/relationships/oleObject" Target="../embeddings/oleObject11.bin"/><Relationship Id="rId12" Type="http://schemas.openxmlformats.org/officeDocument/2006/relationships/image" Target="../media/image14.wm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1.wmf"/><Relationship Id="rId11" Type="http://schemas.openxmlformats.org/officeDocument/2006/relationships/oleObject" Target="../embeddings/oleObject13.bin"/><Relationship Id="rId5" Type="http://schemas.openxmlformats.org/officeDocument/2006/relationships/oleObject" Target="../embeddings/oleObject10.bin"/><Relationship Id="rId10" Type="http://schemas.openxmlformats.org/officeDocument/2006/relationships/image" Target="../media/image13.wmf"/><Relationship Id="rId4" Type="http://schemas.openxmlformats.org/officeDocument/2006/relationships/image" Target="../media/image10.wmf"/><Relationship Id="rId9" Type="http://schemas.openxmlformats.org/officeDocument/2006/relationships/oleObject" Target="../embeddings/oleObject12.bin"/><Relationship Id="rId14" Type="http://schemas.openxmlformats.org/officeDocument/2006/relationships/image" Target="../media/image15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D9F30E27-6262-172A-ED6D-6D53C091F76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pPr algn="ctr" eaLnBrk="1" hangingPunct="1"/>
            <a:r>
              <a:rPr lang="en-US" altLang="en-US" sz="4800">
                <a:solidFill>
                  <a:schemeClr val="tx1"/>
                </a:solidFill>
              </a:rPr>
              <a:t>Sullivan Algebra &amp; Trigonometry: Section 3.1</a:t>
            </a:r>
            <a:br>
              <a:rPr lang="en-US" altLang="en-US" sz="4800">
                <a:solidFill>
                  <a:schemeClr val="tx1"/>
                </a:solidFill>
              </a:rPr>
            </a:br>
            <a:r>
              <a:rPr lang="en-US" altLang="en-US" sz="4800">
                <a:solidFill>
                  <a:schemeClr val="tx1"/>
                </a:solidFill>
              </a:rPr>
              <a:t>Functions</a:t>
            </a:r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B903DCC3-65B7-B5A4-42A2-FB010BA6266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95400" y="2895600"/>
            <a:ext cx="7391400" cy="3013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>
            <a:lvl1pPr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2400"/>
              <a:t>Objectives</a:t>
            </a:r>
          </a:p>
          <a:p>
            <a:pPr algn="ctr">
              <a:spcBef>
                <a:spcPct val="50000"/>
              </a:spcBef>
              <a:buFontTx/>
              <a:buChar char="•"/>
            </a:pPr>
            <a:r>
              <a:rPr lang="en-US" altLang="en-US" sz="2400"/>
              <a:t> Determine Whether a Relation Represents a Function</a:t>
            </a:r>
          </a:p>
          <a:p>
            <a:pPr algn="ctr">
              <a:spcBef>
                <a:spcPct val="50000"/>
              </a:spcBef>
              <a:buFontTx/>
              <a:buChar char="•"/>
            </a:pPr>
            <a:r>
              <a:rPr lang="en-US" altLang="en-US" sz="2400"/>
              <a:t> Find the Value of a Function</a:t>
            </a:r>
          </a:p>
          <a:p>
            <a:pPr algn="ctr">
              <a:spcBef>
                <a:spcPct val="50000"/>
              </a:spcBef>
              <a:buFontTx/>
              <a:buChar char="•"/>
            </a:pPr>
            <a:r>
              <a:rPr lang="en-US" altLang="en-US" sz="2400"/>
              <a:t> Find the Domain of a Function</a:t>
            </a:r>
          </a:p>
          <a:p>
            <a:pPr algn="ctr">
              <a:spcBef>
                <a:spcPct val="50000"/>
              </a:spcBef>
              <a:buFontTx/>
              <a:buChar char="•"/>
            </a:pPr>
            <a:r>
              <a:rPr lang="en-US" altLang="en-US" sz="2400"/>
              <a:t> Form the Sum, Difference, Product and Quotient of Two Functions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>
            <a:extLst>
              <a:ext uri="{FF2B5EF4-FFF2-40B4-BE49-F238E27FC236}">
                <a16:creationId xmlns:a16="http://schemas.microsoft.com/office/drawing/2014/main" id="{80A1CBA1-3E1C-6CD6-B124-1C09903427E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66800" y="457200"/>
            <a:ext cx="7924800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>
            <a:lvl1pPr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800"/>
              <a:t>Example: Express the area of a circle as a function of its radius.</a:t>
            </a:r>
          </a:p>
        </p:txBody>
      </p:sp>
      <p:graphicFrame>
        <p:nvGraphicFramePr>
          <p:cNvPr id="31747" name="Object 3">
            <a:extLst>
              <a:ext uri="{FF2B5EF4-FFF2-40B4-BE49-F238E27FC236}">
                <a16:creationId xmlns:a16="http://schemas.microsoft.com/office/drawing/2014/main" id="{A2FFA265-FB90-FE4F-CB15-2103AAD34F4A}"/>
              </a:ext>
            </a:extLst>
          </p:cNvPr>
          <p:cNvGraphicFramePr>
            <a:graphicFrameLocks/>
          </p:cNvGraphicFramePr>
          <p:nvPr/>
        </p:nvGraphicFramePr>
        <p:xfrm>
          <a:off x="2921000" y="1524000"/>
          <a:ext cx="2171700" cy="744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2171700" imgH="744538" progId="Equation.3">
                  <p:embed/>
                </p:oleObj>
              </mc:Choice>
              <mc:Fallback>
                <p:oleObj name="Equation" r:id="rId3" imgW="2171700" imgH="744538" progId="Equation.3">
                  <p:embed/>
                  <p:pic>
                    <p:nvPicPr>
                      <p:cNvPr id="0" name="Object 3"/>
                      <p:cNvPicPr>
                        <a:picLocks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21000" y="1524000"/>
                        <a:ext cx="2171700" cy="7445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1748" name="Rectangle 4">
            <a:extLst>
              <a:ext uri="{FF2B5EF4-FFF2-40B4-BE49-F238E27FC236}">
                <a16:creationId xmlns:a16="http://schemas.microsoft.com/office/drawing/2014/main" id="{A6660346-AA79-891B-C8AF-7EA4416726E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19200" y="2286000"/>
            <a:ext cx="7924800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>
            <a:lvl1pPr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800"/>
              <a:t>The dependent variable is A and the independent variable is r.</a:t>
            </a:r>
          </a:p>
        </p:txBody>
      </p:sp>
      <p:grpSp>
        <p:nvGrpSpPr>
          <p:cNvPr id="31751" name="Group 7">
            <a:extLst>
              <a:ext uri="{FF2B5EF4-FFF2-40B4-BE49-F238E27FC236}">
                <a16:creationId xmlns:a16="http://schemas.microsoft.com/office/drawing/2014/main" id="{61F21B58-CFBA-C226-4A37-8533B1825922}"/>
              </a:ext>
            </a:extLst>
          </p:cNvPr>
          <p:cNvGrpSpPr>
            <a:grpSpLocks/>
          </p:cNvGrpSpPr>
          <p:nvPr/>
        </p:nvGrpSpPr>
        <p:grpSpPr bwMode="auto">
          <a:xfrm>
            <a:off x="1219200" y="3495675"/>
            <a:ext cx="7924800" cy="528638"/>
            <a:chOff x="768" y="2202"/>
            <a:chExt cx="4992" cy="333"/>
          </a:xfrm>
        </p:grpSpPr>
        <p:sp>
          <p:nvSpPr>
            <p:cNvPr id="21510" name="Rectangle 5">
              <a:extLst>
                <a:ext uri="{FF2B5EF4-FFF2-40B4-BE49-F238E27FC236}">
                  <a16:creationId xmlns:a16="http://schemas.microsoft.com/office/drawing/2014/main" id="{007AA3B1-2AE9-3D86-B662-E6A52FC0910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68" y="2208"/>
              <a:ext cx="4992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2075" tIns="46038" rIns="92075" bIns="46038"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altLang="en-US" sz="2800"/>
                <a:t>The domain of the function is </a:t>
              </a:r>
            </a:p>
          </p:txBody>
        </p:sp>
        <p:graphicFrame>
          <p:nvGraphicFramePr>
            <p:cNvPr id="21511" name="Object 6">
              <a:extLst>
                <a:ext uri="{FF2B5EF4-FFF2-40B4-BE49-F238E27FC236}">
                  <a16:creationId xmlns:a16="http://schemas.microsoft.com/office/drawing/2014/main" id="{59D23253-E496-DD19-4F64-579070B0AD4A}"/>
                </a:ext>
              </a:extLst>
            </p:cNvPr>
            <p:cNvGraphicFramePr>
              <a:graphicFrameLocks/>
            </p:cNvGraphicFramePr>
            <p:nvPr/>
          </p:nvGraphicFramePr>
          <p:xfrm>
            <a:off x="3600" y="2202"/>
            <a:ext cx="824" cy="28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5" imgW="1308100" imgH="454025" progId="Equation.3">
                    <p:embed/>
                  </p:oleObj>
                </mc:Choice>
                <mc:Fallback>
                  <p:oleObj name="Equation" r:id="rId5" imgW="1308100" imgH="454025" progId="Equation.3">
                    <p:embed/>
                    <p:pic>
                      <p:nvPicPr>
                        <p:cNvPr id="0" name="Object 6"/>
                        <p:cNvPicPr>
                          <a:picLocks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600" y="2202"/>
                          <a:ext cx="824" cy="286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7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1747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tx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7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1748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tx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7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48" grpId="0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>
            <a:extLst>
              <a:ext uri="{FF2B5EF4-FFF2-40B4-BE49-F238E27FC236}">
                <a16:creationId xmlns:a16="http://schemas.microsoft.com/office/drawing/2014/main" id="{E173313E-08E4-C5A7-7C90-D2197ADEE20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95400" y="381000"/>
            <a:ext cx="7391400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>
            <a:lvl1pPr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96000"/>
              </a:spcBef>
            </a:pPr>
            <a:r>
              <a:rPr lang="en-US" altLang="en-US" sz="2800"/>
              <a:t>If </a:t>
            </a:r>
            <a:r>
              <a:rPr lang="en-US" altLang="en-US" sz="2800" i="1"/>
              <a:t>f</a:t>
            </a:r>
            <a:r>
              <a:rPr lang="en-US" altLang="en-US" sz="2800"/>
              <a:t> and </a:t>
            </a:r>
            <a:r>
              <a:rPr lang="en-US" altLang="en-US" sz="2800" i="1"/>
              <a:t>g</a:t>
            </a:r>
            <a:r>
              <a:rPr lang="en-US" altLang="en-US" sz="2800"/>
              <a:t> are functions, their </a:t>
            </a:r>
            <a:r>
              <a:rPr lang="en-US" altLang="en-US" sz="2800" b="1"/>
              <a:t>sum </a:t>
            </a:r>
            <a:r>
              <a:rPr lang="en-US" altLang="en-US" sz="2800" b="1" i="1"/>
              <a:t>f</a:t>
            </a:r>
            <a:r>
              <a:rPr lang="en-US" altLang="en-US" sz="2800" b="1"/>
              <a:t> + </a:t>
            </a:r>
            <a:r>
              <a:rPr lang="en-US" altLang="en-US" sz="2800" b="1" i="1"/>
              <a:t>g</a:t>
            </a:r>
            <a:r>
              <a:rPr lang="en-US" altLang="en-US" sz="2800"/>
              <a:t> is the function given by</a:t>
            </a:r>
          </a:p>
        </p:txBody>
      </p:sp>
      <p:sp>
        <p:nvSpPr>
          <p:cNvPr id="33795" name="Rectangle 3">
            <a:extLst>
              <a:ext uri="{FF2B5EF4-FFF2-40B4-BE49-F238E27FC236}">
                <a16:creationId xmlns:a16="http://schemas.microsoft.com/office/drawing/2014/main" id="{3B8D839E-2FF7-BB93-A891-FBE071D75AE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90800" y="1600200"/>
            <a:ext cx="54102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>
            <a:lvl1pPr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/>
              <a:t>(</a:t>
            </a:r>
            <a:r>
              <a:rPr lang="en-US" altLang="en-US" i="1"/>
              <a:t>f</a:t>
            </a:r>
            <a:r>
              <a:rPr lang="en-US" altLang="en-US"/>
              <a:t> + </a:t>
            </a:r>
            <a:r>
              <a:rPr lang="en-US" altLang="en-US" i="1"/>
              <a:t>g</a:t>
            </a:r>
            <a:r>
              <a:rPr lang="en-US" altLang="en-US"/>
              <a:t>)(x) = </a:t>
            </a:r>
            <a:r>
              <a:rPr lang="en-US" altLang="en-US" i="1"/>
              <a:t>f</a:t>
            </a:r>
            <a:r>
              <a:rPr lang="en-US" altLang="en-US"/>
              <a:t>(x) + </a:t>
            </a:r>
            <a:r>
              <a:rPr lang="en-US" altLang="en-US" i="1"/>
              <a:t>g</a:t>
            </a:r>
            <a:r>
              <a:rPr lang="en-US" altLang="en-US"/>
              <a:t>(x).</a:t>
            </a:r>
          </a:p>
        </p:txBody>
      </p:sp>
      <p:sp>
        <p:nvSpPr>
          <p:cNvPr id="33796" name="Rectangle 4">
            <a:extLst>
              <a:ext uri="{FF2B5EF4-FFF2-40B4-BE49-F238E27FC236}">
                <a16:creationId xmlns:a16="http://schemas.microsoft.com/office/drawing/2014/main" id="{92C74C1D-15EE-3E93-AD84-FA05D42F497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95400" y="2362200"/>
            <a:ext cx="7543800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>
            <a:lvl1pPr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800"/>
              <a:t>The domain of </a:t>
            </a:r>
            <a:r>
              <a:rPr lang="en-US" altLang="en-US" sz="2800" i="1"/>
              <a:t>f</a:t>
            </a:r>
            <a:r>
              <a:rPr lang="en-US" altLang="en-US" sz="2800"/>
              <a:t> + </a:t>
            </a:r>
            <a:r>
              <a:rPr lang="en-US" altLang="en-US" sz="2800" i="1"/>
              <a:t>g</a:t>
            </a:r>
            <a:r>
              <a:rPr lang="en-US" altLang="en-US" sz="2800"/>
              <a:t> consists of the numbers </a:t>
            </a:r>
            <a:r>
              <a:rPr lang="en-US" altLang="en-US" sz="2800" i="1"/>
              <a:t>x</a:t>
            </a:r>
            <a:r>
              <a:rPr lang="en-US" altLang="en-US" sz="2800"/>
              <a:t> that are in the domain of </a:t>
            </a:r>
            <a:r>
              <a:rPr lang="en-US" altLang="en-US" sz="2800" i="1"/>
              <a:t>f</a:t>
            </a:r>
            <a:r>
              <a:rPr lang="en-US" altLang="en-US" sz="2800"/>
              <a:t> and in the domain of </a:t>
            </a:r>
            <a:r>
              <a:rPr lang="en-US" altLang="en-US" sz="2800" i="1"/>
              <a:t>g.</a:t>
            </a:r>
          </a:p>
        </p:txBody>
      </p:sp>
      <p:sp>
        <p:nvSpPr>
          <p:cNvPr id="33797" name="Rectangle 5">
            <a:extLst>
              <a:ext uri="{FF2B5EF4-FFF2-40B4-BE49-F238E27FC236}">
                <a16:creationId xmlns:a16="http://schemas.microsoft.com/office/drawing/2014/main" id="{0CD6B941-C571-E5A0-4F5F-7BFFB9B1399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19200" y="3581400"/>
            <a:ext cx="7391400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>
            <a:lvl1pPr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96000"/>
              </a:spcBef>
            </a:pPr>
            <a:r>
              <a:rPr lang="en-US" altLang="en-US" sz="2800"/>
              <a:t>If </a:t>
            </a:r>
            <a:r>
              <a:rPr lang="en-US" altLang="en-US" sz="2800" i="1"/>
              <a:t>f</a:t>
            </a:r>
            <a:r>
              <a:rPr lang="en-US" altLang="en-US" sz="2800"/>
              <a:t> and </a:t>
            </a:r>
            <a:r>
              <a:rPr lang="en-US" altLang="en-US" sz="2800" i="1"/>
              <a:t>g</a:t>
            </a:r>
            <a:r>
              <a:rPr lang="en-US" altLang="en-US" sz="2800"/>
              <a:t> are functions, their </a:t>
            </a:r>
            <a:r>
              <a:rPr lang="en-US" altLang="en-US" sz="2800" b="1"/>
              <a:t>difference  </a:t>
            </a:r>
            <a:r>
              <a:rPr lang="en-US" altLang="en-US" sz="2800" b="1" i="1"/>
              <a:t>f</a:t>
            </a:r>
            <a:r>
              <a:rPr lang="en-US" altLang="en-US" sz="2800" b="1"/>
              <a:t> - </a:t>
            </a:r>
            <a:r>
              <a:rPr lang="en-US" altLang="en-US" sz="2800" b="1" i="1"/>
              <a:t>g</a:t>
            </a:r>
            <a:r>
              <a:rPr lang="en-US" altLang="en-US" sz="2800"/>
              <a:t> is the function given by</a:t>
            </a:r>
          </a:p>
        </p:txBody>
      </p:sp>
      <p:sp>
        <p:nvSpPr>
          <p:cNvPr id="33798" name="Rectangle 6">
            <a:extLst>
              <a:ext uri="{FF2B5EF4-FFF2-40B4-BE49-F238E27FC236}">
                <a16:creationId xmlns:a16="http://schemas.microsoft.com/office/drawing/2014/main" id="{5C6079CC-5975-5AB1-73AA-53E957E71D6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14600" y="4724400"/>
            <a:ext cx="54102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>
            <a:lvl1pPr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/>
              <a:t>(</a:t>
            </a:r>
            <a:r>
              <a:rPr lang="en-US" altLang="en-US" i="1"/>
              <a:t>f</a:t>
            </a:r>
            <a:r>
              <a:rPr lang="en-US" altLang="en-US"/>
              <a:t> - </a:t>
            </a:r>
            <a:r>
              <a:rPr lang="en-US" altLang="en-US" i="1"/>
              <a:t>g</a:t>
            </a:r>
            <a:r>
              <a:rPr lang="en-US" altLang="en-US"/>
              <a:t>)(x) = </a:t>
            </a:r>
            <a:r>
              <a:rPr lang="en-US" altLang="en-US" i="1"/>
              <a:t>f</a:t>
            </a:r>
            <a:r>
              <a:rPr lang="en-US" altLang="en-US"/>
              <a:t>(x) - </a:t>
            </a:r>
            <a:r>
              <a:rPr lang="en-US" altLang="en-US" i="1"/>
              <a:t>g</a:t>
            </a:r>
            <a:r>
              <a:rPr lang="en-US" altLang="en-US"/>
              <a:t>(x).</a:t>
            </a:r>
          </a:p>
        </p:txBody>
      </p:sp>
      <p:sp>
        <p:nvSpPr>
          <p:cNvPr id="33799" name="Rectangle 7">
            <a:extLst>
              <a:ext uri="{FF2B5EF4-FFF2-40B4-BE49-F238E27FC236}">
                <a16:creationId xmlns:a16="http://schemas.microsoft.com/office/drawing/2014/main" id="{A42E0D1A-E4B6-EFB6-148E-C65CE6A4363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95400" y="5410200"/>
            <a:ext cx="7543800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>
            <a:lvl1pPr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800"/>
              <a:t>The domain of </a:t>
            </a:r>
            <a:r>
              <a:rPr lang="en-US" altLang="en-US" sz="2800" i="1"/>
              <a:t>f</a:t>
            </a:r>
            <a:r>
              <a:rPr lang="en-US" altLang="en-US" sz="2800"/>
              <a:t> - </a:t>
            </a:r>
            <a:r>
              <a:rPr lang="en-US" altLang="en-US" sz="2800" i="1"/>
              <a:t>g</a:t>
            </a:r>
            <a:r>
              <a:rPr lang="en-US" altLang="en-US" sz="2800"/>
              <a:t> consists of the numbers </a:t>
            </a:r>
            <a:r>
              <a:rPr lang="en-US" altLang="en-US" sz="2800" i="1"/>
              <a:t>x</a:t>
            </a:r>
            <a:r>
              <a:rPr lang="en-US" altLang="en-US" sz="2800"/>
              <a:t> that are in the domain of </a:t>
            </a:r>
            <a:r>
              <a:rPr lang="en-US" altLang="en-US" sz="2800" i="1"/>
              <a:t>f</a:t>
            </a:r>
            <a:r>
              <a:rPr lang="en-US" altLang="en-US" sz="2800"/>
              <a:t> and in the domain of </a:t>
            </a:r>
            <a:r>
              <a:rPr lang="en-US" altLang="en-US" sz="2800" i="1"/>
              <a:t>g.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7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3794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tx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7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3795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tx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7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3796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tx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7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7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7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794" grpId="0" autoUpdateAnimBg="0"/>
      <p:bldP spid="33795" grpId="0" autoUpdateAnimBg="0"/>
      <p:bldP spid="33796" grpId="0" autoUpdateAnimBg="0"/>
      <p:bldP spid="33797" grpId="0" autoUpdateAnimBg="0"/>
      <p:bldP spid="33798" grpId="0" autoUpdateAnimBg="0"/>
      <p:bldP spid="33799" grpId="0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5847" name="Group 7">
            <a:extLst>
              <a:ext uri="{FF2B5EF4-FFF2-40B4-BE49-F238E27FC236}">
                <a16:creationId xmlns:a16="http://schemas.microsoft.com/office/drawing/2014/main" id="{C7B7B62B-234D-1645-53A3-1F14B0C25BB7}"/>
              </a:ext>
            </a:extLst>
          </p:cNvPr>
          <p:cNvGrpSpPr>
            <a:grpSpLocks/>
          </p:cNvGrpSpPr>
          <p:nvPr/>
        </p:nvGrpSpPr>
        <p:grpSpPr bwMode="auto">
          <a:xfrm>
            <a:off x="1371600" y="304800"/>
            <a:ext cx="7391400" cy="2622550"/>
            <a:chOff x="864" y="192"/>
            <a:chExt cx="4656" cy="1652"/>
          </a:xfrm>
        </p:grpSpPr>
        <p:sp>
          <p:nvSpPr>
            <p:cNvPr id="25608" name="Rectangle 2">
              <a:extLst>
                <a:ext uri="{FF2B5EF4-FFF2-40B4-BE49-F238E27FC236}">
                  <a16:creationId xmlns:a16="http://schemas.microsoft.com/office/drawing/2014/main" id="{BA352617-F9DD-E365-A9A8-BEB9AFFA223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64" y="192"/>
              <a:ext cx="4656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2075" tIns="46038" rIns="92075" bIns="46038"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96000"/>
                </a:spcBef>
              </a:pPr>
              <a:r>
                <a:rPr lang="en-US" altLang="en-US" sz="2800"/>
                <a:t>Their </a:t>
              </a:r>
              <a:r>
                <a:rPr lang="en-US" altLang="en-US" sz="2800" b="1"/>
                <a:t>product    </a:t>
              </a:r>
              <a:r>
                <a:rPr lang="en-US" altLang="en-US" sz="2800" b="1" i="1"/>
                <a:t>  </a:t>
              </a:r>
              <a:r>
                <a:rPr lang="en-US" altLang="en-US" sz="2800"/>
                <a:t>    is the function given by</a:t>
              </a:r>
            </a:p>
          </p:txBody>
        </p:sp>
        <p:graphicFrame>
          <p:nvGraphicFramePr>
            <p:cNvPr id="25609" name="Object 3">
              <a:extLst>
                <a:ext uri="{FF2B5EF4-FFF2-40B4-BE49-F238E27FC236}">
                  <a16:creationId xmlns:a16="http://schemas.microsoft.com/office/drawing/2014/main" id="{25743031-A0AE-E67C-D9B7-F9F0B6D29D03}"/>
                </a:ext>
              </a:extLst>
            </p:cNvPr>
            <p:cNvGraphicFramePr>
              <a:graphicFrameLocks/>
            </p:cNvGraphicFramePr>
            <p:nvPr/>
          </p:nvGraphicFramePr>
          <p:xfrm>
            <a:off x="2266" y="205"/>
            <a:ext cx="421" cy="28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3" imgW="668338" imgH="449263" progId="Equation.3">
                    <p:embed/>
                  </p:oleObj>
                </mc:Choice>
                <mc:Fallback>
                  <p:oleObj name="Equation" r:id="rId3" imgW="668338" imgH="449263" progId="Equation.3">
                    <p:embed/>
                    <p:pic>
                      <p:nvPicPr>
                        <p:cNvPr id="0" name="Object 3"/>
                        <p:cNvPicPr>
                          <a:picLocks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266" y="205"/>
                          <a:ext cx="421" cy="283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5610" name="Object 4">
              <a:extLst>
                <a:ext uri="{FF2B5EF4-FFF2-40B4-BE49-F238E27FC236}">
                  <a16:creationId xmlns:a16="http://schemas.microsoft.com/office/drawing/2014/main" id="{8E79BB3C-622C-16FC-14D4-AD2F4C9E4A74}"/>
                </a:ext>
              </a:extLst>
            </p:cNvPr>
            <p:cNvGraphicFramePr>
              <a:graphicFrameLocks/>
            </p:cNvGraphicFramePr>
            <p:nvPr/>
          </p:nvGraphicFramePr>
          <p:xfrm>
            <a:off x="1578" y="508"/>
            <a:ext cx="3208" cy="60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Document" r:id="rId5" imgW="5092700" imgH="958850" progId="Word.Document.8">
                    <p:embed/>
                  </p:oleObj>
                </mc:Choice>
                <mc:Fallback>
                  <p:oleObj name="Document" r:id="rId5" imgW="5092700" imgH="958850" progId="Word.Document.8">
                    <p:embed/>
                    <p:pic>
                      <p:nvPicPr>
                        <p:cNvPr id="0" name="Object 4"/>
                        <p:cNvPicPr>
                          <a:picLocks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578" y="508"/>
                          <a:ext cx="3208" cy="604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5611" name="Rectangle 5">
              <a:extLst>
                <a:ext uri="{FF2B5EF4-FFF2-40B4-BE49-F238E27FC236}">
                  <a16:creationId xmlns:a16="http://schemas.microsoft.com/office/drawing/2014/main" id="{9B9ECD7C-EF19-E361-C2B3-C7CE7D7CD08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64" y="1248"/>
              <a:ext cx="4656" cy="59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2075" tIns="46038" rIns="92075" bIns="46038"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96000"/>
                </a:spcBef>
              </a:pPr>
              <a:r>
                <a:rPr lang="en-US" altLang="en-US" sz="2800"/>
                <a:t>The domain of </a:t>
              </a:r>
              <a:r>
                <a:rPr lang="en-US" altLang="en-US" sz="2800" i="1"/>
                <a:t>         </a:t>
              </a:r>
              <a:r>
                <a:rPr lang="en-US" altLang="en-US" sz="2800"/>
                <a:t>consists of the numbers </a:t>
              </a:r>
              <a:r>
                <a:rPr lang="en-US" altLang="en-US" sz="2800" i="1"/>
                <a:t>x</a:t>
              </a:r>
              <a:r>
                <a:rPr lang="en-US" altLang="en-US" sz="2800"/>
                <a:t> that are in the domain of </a:t>
              </a:r>
              <a:r>
                <a:rPr lang="en-US" altLang="en-US" sz="2800" i="1"/>
                <a:t>f</a:t>
              </a:r>
              <a:r>
                <a:rPr lang="en-US" altLang="en-US" sz="2800"/>
                <a:t> and in the domain of </a:t>
              </a:r>
              <a:r>
                <a:rPr lang="en-US" altLang="en-US" sz="2800" i="1"/>
                <a:t>g.</a:t>
              </a:r>
            </a:p>
          </p:txBody>
        </p:sp>
        <p:graphicFrame>
          <p:nvGraphicFramePr>
            <p:cNvPr id="25612" name="Object 6">
              <a:extLst>
                <a:ext uri="{FF2B5EF4-FFF2-40B4-BE49-F238E27FC236}">
                  <a16:creationId xmlns:a16="http://schemas.microsoft.com/office/drawing/2014/main" id="{EE1AF8FE-08C0-7CC4-730B-536E0C21A29C}"/>
                </a:ext>
              </a:extLst>
            </p:cNvPr>
            <p:cNvGraphicFramePr>
              <a:graphicFrameLocks/>
            </p:cNvGraphicFramePr>
            <p:nvPr/>
          </p:nvGraphicFramePr>
          <p:xfrm>
            <a:off x="2314" y="1261"/>
            <a:ext cx="421" cy="28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7" imgW="668338" imgH="449263" progId="Equation.3">
                    <p:embed/>
                  </p:oleObj>
                </mc:Choice>
                <mc:Fallback>
                  <p:oleObj name="Equation" r:id="rId7" imgW="668338" imgH="449263" progId="Equation.3">
                    <p:embed/>
                    <p:pic>
                      <p:nvPicPr>
                        <p:cNvPr id="0" name="Object 6"/>
                        <p:cNvPicPr>
                          <a:picLocks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314" y="1261"/>
                          <a:ext cx="421" cy="283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35852" name="Group 12">
            <a:extLst>
              <a:ext uri="{FF2B5EF4-FFF2-40B4-BE49-F238E27FC236}">
                <a16:creationId xmlns:a16="http://schemas.microsoft.com/office/drawing/2014/main" id="{18FA3693-9930-F79D-7A01-30543115D0BF}"/>
              </a:ext>
            </a:extLst>
          </p:cNvPr>
          <p:cNvGrpSpPr>
            <a:grpSpLocks/>
          </p:cNvGrpSpPr>
          <p:nvPr/>
        </p:nvGrpSpPr>
        <p:grpSpPr bwMode="auto">
          <a:xfrm>
            <a:off x="1371600" y="3429000"/>
            <a:ext cx="7391400" cy="3049588"/>
            <a:chOff x="864" y="2160"/>
            <a:chExt cx="4656" cy="1921"/>
          </a:xfrm>
        </p:grpSpPr>
        <p:sp>
          <p:nvSpPr>
            <p:cNvPr id="25604" name="Rectangle 8">
              <a:extLst>
                <a:ext uri="{FF2B5EF4-FFF2-40B4-BE49-F238E27FC236}">
                  <a16:creationId xmlns:a16="http://schemas.microsoft.com/office/drawing/2014/main" id="{F596804D-DEAB-AA08-B1E9-02295C6946B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12" y="2256"/>
              <a:ext cx="460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2075" tIns="46038" rIns="92075" bIns="46038"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endParaRPr lang="en-US" altLang="en-US" sz="2400"/>
            </a:p>
          </p:txBody>
        </p:sp>
        <p:sp>
          <p:nvSpPr>
            <p:cNvPr id="25605" name="Rectangle 9">
              <a:extLst>
                <a:ext uri="{FF2B5EF4-FFF2-40B4-BE49-F238E27FC236}">
                  <a16:creationId xmlns:a16="http://schemas.microsoft.com/office/drawing/2014/main" id="{882C36D0-A148-4479-60E7-1B52827F2C3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64" y="2160"/>
              <a:ext cx="4656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2075" tIns="46038" rIns="92075" bIns="46038"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96000"/>
                </a:spcBef>
              </a:pPr>
              <a:r>
                <a:rPr lang="en-US" altLang="en-US" sz="2800"/>
                <a:t>Their </a:t>
              </a:r>
              <a:r>
                <a:rPr lang="en-US" altLang="en-US" sz="2800" b="1"/>
                <a:t>quotient </a:t>
              </a:r>
              <a:r>
                <a:rPr lang="en-US" altLang="en-US" sz="2800" b="1" i="1"/>
                <a:t>f </a:t>
              </a:r>
              <a:r>
                <a:rPr lang="en-US" altLang="en-US" sz="2800" b="1"/>
                <a:t>/ </a:t>
              </a:r>
              <a:r>
                <a:rPr lang="en-US" altLang="en-US" sz="2800" b="1" i="1"/>
                <a:t>g</a:t>
              </a:r>
              <a:r>
                <a:rPr lang="en-US" altLang="en-US" sz="2800"/>
                <a:t> is the function given by</a:t>
              </a:r>
            </a:p>
          </p:txBody>
        </p:sp>
        <p:graphicFrame>
          <p:nvGraphicFramePr>
            <p:cNvPr id="25606" name="Object 10">
              <a:extLst>
                <a:ext uri="{FF2B5EF4-FFF2-40B4-BE49-F238E27FC236}">
                  <a16:creationId xmlns:a16="http://schemas.microsoft.com/office/drawing/2014/main" id="{ECAD5344-8CF3-ECF4-F05F-4530DEF34BDF}"/>
                </a:ext>
              </a:extLst>
            </p:cNvPr>
            <p:cNvGraphicFramePr>
              <a:graphicFrameLocks/>
            </p:cNvGraphicFramePr>
            <p:nvPr/>
          </p:nvGraphicFramePr>
          <p:xfrm>
            <a:off x="1429" y="2547"/>
            <a:ext cx="3357" cy="62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Document" r:id="rId9" imgW="5329238" imgH="998538" progId="Word.Document.8">
                    <p:embed/>
                  </p:oleObj>
                </mc:Choice>
                <mc:Fallback>
                  <p:oleObj name="Document" r:id="rId9" imgW="5329238" imgH="998538" progId="Word.Document.8">
                    <p:embed/>
                    <p:pic>
                      <p:nvPicPr>
                        <p:cNvPr id="0" name="Object 10"/>
                        <p:cNvPicPr>
                          <a:picLocks noChangeArrowheads="1"/>
                        </p:cNvPicPr>
                        <p:nvPr/>
                      </p:nvPicPr>
                      <p:blipFill>
                        <a:blip r:embed="rId1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429" y="2547"/>
                          <a:ext cx="3357" cy="629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5607" name="Rectangle 11">
              <a:extLst>
                <a:ext uri="{FF2B5EF4-FFF2-40B4-BE49-F238E27FC236}">
                  <a16:creationId xmlns:a16="http://schemas.microsoft.com/office/drawing/2014/main" id="{333069EB-C52C-B8D6-76D2-5682A2D4E49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12" y="3216"/>
              <a:ext cx="4560" cy="8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2075" tIns="46038" rIns="92075" bIns="46038">
              <a:spAutoFit/>
            </a:bodyPr>
            <a:lstStyle>
              <a:lvl1pPr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altLang="en-US" sz="2800"/>
                <a:t>The domain of </a:t>
              </a:r>
              <a:r>
                <a:rPr lang="en-US" altLang="en-US" sz="2800" i="1"/>
                <a:t>f</a:t>
              </a:r>
              <a:r>
                <a:rPr lang="en-US" altLang="en-US" sz="2800"/>
                <a:t> / </a:t>
              </a:r>
              <a:r>
                <a:rPr lang="en-US" altLang="en-US" sz="2800" i="1"/>
                <a:t>g </a:t>
              </a:r>
              <a:r>
                <a:rPr lang="en-US" altLang="en-US" sz="2800"/>
                <a:t>consists of the numbers </a:t>
              </a:r>
              <a:r>
                <a:rPr lang="en-US" altLang="en-US" sz="2800" i="1"/>
                <a:t>x</a:t>
              </a:r>
              <a:r>
                <a:rPr lang="en-US" altLang="en-US" sz="2800"/>
                <a:t> for which </a:t>
              </a:r>
              <a:r>
                <a:rPr lang="en-US" altLang="en-US" sz="2800" i="1"/>
                <a:t>g</a:t>
              </a:r>
              <a:r>
                <a:rPr lang="en-US" altLang="en-US" sz="2800"/>
                <a:t>(</a:t>
              </a:r>
              <a:r>
                <a:rPr lang="en-US" altLang="en-US" sz="2800" i="1"/>
                <a:t>x</a:t>
              </a:r>
              <a:r>
                <a:rPr lang="en-US" altLang="en-US" sz="2800"/>
                <a:t>)  0 that are in the domain of </a:t>
              </a:r>
              <a:r>
                <a:rPr lang="en-US" altLang="en-US" sz="2800" i="1"/>
                <a:t>f</a:t>
              </a:r>
              <a:r>
                <a:rPr lang="en-US" altLang="en-US" sz="2800"/>
                <a:t> and in the domain of </a:t>
              </a:r>
              <a:r>
                <a:rPr lang="en-US" altLang="en-US" sz="2800" i="1"/>
                <a:t>g.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8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5847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tx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8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>
            <a:extLst>
              <a:ext uri="{FF2B5EF4-FFF2-40B4-BE49-F238E27FC236}">
                <a16:creationId xmlns:a16="http://schemas.microsoft.com/office/drawing/2014/main" id="{02B5867F-482B-7F11-E784-0BF9725DDE6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19200" y="304800"/>
            <a:ext cx="77724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>
            <a:lvl1pPr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800"/>
              <a:t>Example: Define the functions </a:t>
            </a:r>
            <a:r>
              <a:rPr lang="en-US" altLang="en-US" sz="2800" i="1"/>
              <a:t>f</a:t>
            </a:r>
            <a:r>
              <a:rPr lang="en-US" altLang="en-US" sz="2800"/>
              <a:t> and </a:t>
            </a:r>
            <a:r>
              <a:rPr lang="en-US" altLang="en-US" sz="2800" i="1"/>
              <a:t>g </a:t>
            </a:r>
            <a:r>
              <a:rPr lang="en-US" altLang="en-US" sz="2800"/>
              <a:t>as follows:  </a:t>
            </a:r>
          </a:p>
        </p:txBody>
      </p:sp>
      <p:graphicFrame>
        <p:nvGraphicFramePr>
          <p:cNvPr id="27651" name="Object 3">
            <a:extLst>
              <a:ext uri="{FF2B5EF4-FFF2-40B4-BE49-F238E27FC236}">
                <a16:creationId xmlns:a16="http://schemas.microsoft.com/office/drawing/2014/main" id="{C4630F58-397D-F362-AEA6-20838BC29720}"/>
              </a:ext>
            </a:extLst>
          </p:cNvPr>
          <p:cNvGraphicFramePr>
            <a:graphicFrameLocks/>
          </p:cNvGraphicFramePr>
          <p:nvPr/>
        </p:nvGraphicFramePr>
        <p:xfrm>
          <a:off x="2438400" y="1011238"/>
          <a:ext cx="4889500" cy="600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4889500" imgH="600075" progId="Equation.3">
                  <p:embed/>
                </p:oleObj>
              </mc:Choice>
              <mc:Fallback>
                <p:oleObj name="Equation" r:id="rId3" imgW="4889500" imgH="600075" progId="Equation.3">
                  <p:embed/>
                  <p:pic>
                    <p:nvPicPr>
                      <p:cNvPr id="0" name="Object 3"/>
                      <p:cNvPicPr>
                        <a:picLocks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8400" y="1011238"/>
                        <a:ext cx="4889500" cy="600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652" name="Rectangle 4">
            <a:extLst>
              <a:ext uri="{FF2B5EF4-FFF2-40B4-BE49-F238E27FC236}">
                <a16:creationId xmlns:a16="http://schemas.microsoft.com/office/drawing/2014/main" id="{E15380E6-0269-3EB2-D070-178E8983B39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71600" y="1752600"/>
            <a:ext cx="7467600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>
            <a:lvl1pPr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800"/>
              <a:t>Find each of the following and determine the domain of the resulting function.</a:t>
            </a:r>
          </a:p>
        </p:txBody>
      </p:sp>
      <p:sp>
        <p:nvSpPr>
          <p:cNvPr id="27653" name="Rectangle 5">
            <a:extLst>
              <a:ext uri="{FF2B5EF4-FFF2-40B4-BE49-F238E27FC236}">
                <a16:creationId xmlns:a16="http://schemas.microsoft.com/office/drawing/2014/main" id="{4FAADB08-3500-9D0D-36FA-2283F87638A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47800" y="2971800"/>
            <a:ext cx="32766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>
            <a:lvl1pPr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800"/>
              <a:t>a.) (</a:t>
            </a:r>
            <a:r>
              <a:rPr lang="en-US" altLang="en-US" sz="2800" i="1"/>
              <a:t>f</a:t>
            </a:r>
            <a:r>
              <a:rPr lang="en-US" altLang="en-US" sz="2800"/>
              <a:t> + </a:t>
            </a:r>
            <a:r>
              <a:rPr lang="en-US" altLang="en-US" sz="2800" i="1"/>
              <a:t>g)</a:t>
            </a:r>
            <a:r>
              <a:rPr lang="en-US" altLang="en-US" sz="2800"/>
              <a:t>(x)</a:t>
            </a:r>
          </a:p>
        </p:txBody>
      </p:sp>
      <p:sp>
        <p:nvSpPr>
          <p:cNvPr id="37894" name="Rectangle 6">
            <a:extLst>
              <a:ext uri="{FF2B5EF4-FFF2-40B4-BE49-F238E27FC236}">
                <a16:creationId xmlns:a16="http://schemas.microsoft.com/office/drawing/2014/main" id="{3E4DE2CE-33B5-8B9F-BEE7-2295FD0D90E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29000" y="2971800"/>
            <a:ext cx="28194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>
            <a:lvl1pPr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800"/>
              <a:t>= </a:t>
            </a:r>
            <a:r>
              <a:rPr lang="en-US" altLang="en-US" sz="2800" i="1"/>
              <a:t>f</a:t>
            </a:r>
            <a:r>
              <a:rPr lang="en-US" altLang="en-US" sz="2800"/>
              <a:t>(x) + </a:t>
            </a:r>
            <a:r>
              <a:rPr lang="en-US" altLang="en-US" sz="2800" i="1"/>
              <a:t>g</a:t>
            </a:r>
            <a:r>
              <a:rPr lang="en-US" altLang="en-US" sz="2800"/>
              <a:t>(x)</a:t>
            </a:r>
          </a:p>
        </p:txBody>
      </p:sp>
      <p:graphicFrame>
        <p:nvGraphicFramePr>
          <p:cNvPr id="37895" name="Object 7">
            <a:extLst>
              <a:ext uri="{FF2B5EF4-FFF2-40B4-BE49-F238E27FC236}">
                <a16:creationId xmlns:a16="http://schemas.microsoft.com/office/drawing/2014/main" id="{C87509EC-2C7C-0B5D-A817-3175A2F1F6B0}"/>
              </a:ext>
            </a:extLst>
          </p:cNvPr>
          <p:cNvGraphicFramePr>
            <a:graphicFrameLocks/>
          </p:cNvGraphicFramePr>
          <p:nvPr/>
        </p:nvGraphicFramePr>
        <p:xfrm>
          <a:off x="3478213" y="3532188"/>
          <a:ext cx="3316287" cy="514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3316288" imgH="514350" progId="Equation.3">
                  <p:embed/>
                </p:oleObj>
              </mc:Choice>
              <mc:Fallback>
                <p:oleObj name="Equation" r:id="rId5" imgW="3316288" imgH="514350" progId="Equation.3">
                  <p:embed/>
                  <p:pic>
                    <p:nvPicPr>
                      <p:cNvPr id="0" name="Object 7"/>
                      <p:cNvPicPr>
                        <a:picLocks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78213" y="3532188"/>
                        <a:ext cx="3316287" cy="5143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896" name="Object 8">
            <a:extLst>
              <a:ext uri="{FF2B5EF4-FFF2-40B4-BE49-F238E27FC236}">
                <a16:creationId xmlns:a16="http://schemas.microsoft.com/office/drawing/2014/main" id="{FCC44298-C11D-9E9B-6B67-54A4EB89F06F}"/>
              </a:ext>
            </a:extLst>
          </p:cNvPr>
          <p:cNvGraphicFramePr>
            <a:graphicFrameLocks/>
          </p:cNvGraphicFramePr>
          <p:nvPr/>
        </p:nvGraphicFramePr>
        <p:xfrm>
          <a:off x="1828800" y="4338638"/>
          <a:ext cx="7023100" cy="1233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" r:id="rId7" imgW="7023100" imgH="1233488" progId="Word.Document.8">
                  <p:embed/>
                </p:oleObj>
              </mc:Choice>
              <mc:Fallback>
                <p:oleObj name="Document" r:id="rId7" imgW="7023100" imgH="1233488" progId="Word.Document.8">
                  <p:embed/>
                  <p:pic>
                    <p:nvPicPr>
                      <p:cNvPr id="0" name="Object 8"/>
                      <p:cNvPicPr>
                        <a:picLocks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800" y="4338638"/>
                        <a:ext cx="7023100" cy="12334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897" name="Object 9">
            <a:extLst>
              <a:ext uri="{FF2B5EF4-FFF2-40B4-BE49-F238E27FC236}">
                <a16:creationId xmlns:a16="http://schemas.microsoft.com/office/drawing/2014/main" id="{89B2D547-2DDD-48A3-CB5B-2D4CF13D9FCB}"/>
              </a:ext>
            </a:extLst>
          </p:cNvPr>
          <p:cNvGraphicFramePr>
            <a:graphicFrameLocks/>
          </p:cNvGraphicFramePr>
          <p:nvPr/>
        </p:nvGraphicFramePr>
        <p:xfrm>
          <a:off x="1800225" y="5795963"/>
          <a:ext cx="5603875" cy="768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" r:id="rId9" imgW="5603875" imgH="768350" progId="Word.Document.8">
                  <p:embed/>
                </p:oleObj>
              </mc:Choice>
              <mc:Fallback>
                <p:oleObj name="Document" r:id="rId9" imgW="5603875" imgH="768350" progId="Word.Document.8">
                  <p:embed/>
                  <p:pic>
                    <p:nvPicPr>
                      <p:cNvPr id="0" name="Object 9"/>
                      <p:cNvPicPr>
                        <a:picLocks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00225" y="5795963"/>
                        <a:ext cx="5603875" cy="7683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8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7894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tx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8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7895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tx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8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7896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tx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8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894" grpId="0" autoUpdateAnimBg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>
            <a:extLst>
              <a:ext uri="{FF2B5EF4-FFF2-40B4-BE49-F238E27FC236}">
                <a16:creationId xmlns:a16="http://schemas.microsoft.com/office/drawing/2014/main" id="{C9DDC70A-3F21-68F0-6BBD-B4A3B773ECF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95400" y="228600"/>
            <a:ext cx="32766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>
            <a:lvl1pPr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800"/>
              <a:t>b.) (</a:t>
            </a:r>
            <a:r>
              <a:rPr lang="en-US" altLang="en-US" sz="2800" i="1"/>
              <a:t>f</a:t>
            </a:r>
            <a:r>
              <a:rPr lang="en-US" altLang="en-US" sz="2800"/>
              <a:t> - </a:t>
            </a:r>
            <a:r>
              <a:rPr lang="en-US" altLang="en-US" sz="2800" i="1"/>
              <a:t>g)</a:t>
            </a:r>
            <a:r>
              <a:rPr lang="en-US" altLang="en-US" sz="2800"/>
              <a:t>(x)</a:t>
            </a:r>
          </a:p>
        </p:txBody>
      </p:sp>
      <p:sp>
        <p:nvSpPr>
          <p:cNvPr id="39939" name="Rectangle 3">
            <a:extLst>
              <a:ext uri="{FF2B5EF4-FFF2-40B4-BE49-F238E27FC236}">
                <a16:creationId xmlns:a16="http://schemas.microsoft.com/office/drawing/2014/main" id="{5E523F5C-D9AA-769A-BDA9-E77BA10334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76600" y="228600"/>
            <a:ext cx="28194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>
            <a:lvl1pPr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800"/>
              <a:t>= </a:t>
            </a:r>
            <a:r>
              <a:rPr lang="en-US" altLang="en-US" sz="2800" i="1"/>
              <a:t>f</a:t>
            </a:r>
            <a:r>
              <a:rPr lang="en-US" altLang="en-US" sz="2800"/>
              <a:t>(x) - </a:t>
            </a:r>
            <a:r>
              <a:rPr lang="en-US" altLang="en-US" sz="2800" i="1"/>
              <a:t>g</a:t>
            </a:r>
            <a:r>
              <a:rPr lang="en-US" altLang="en-US" sz="2800"/>
              <a:t>(x)</a:t>
            </a:r>
          </a:p>
        </p:txBody>
      </p:sp>
      <p:graphicFrame>
        <p:nvGraphicFramePr>
          <p:cNvPr id="39940" name="Object 4">
            <a:extLst>
              <a:ext uri="{FF2B5EF4-FFF2-40B4-BE49-F238E27FC236}">
                <a16:creationId xmlns:a16="http://schemas.microsoft.com/office/drawing/2014/main" id="{915E9462-55DB-9D29-032C-ACB2A538F448}"/>
              </a:ext>
            </a:extLst>
          </p:cNvPr>
          <p:cNvGraphicFramePr>
            <a:graphicFrameLocks/>
          </p:cNvGraphicFramePr>
          <p:nvPr/>
        </p:nvGraphicFramePr>
        <p:xfrm>
          <a:off x="3352800" y="857250"/>
          <a:ext cx="2755900" cy="674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2755900" imgH="674688" progId="Equation.3">
                  <p:embed/>
                </p:oleObj>
              </mc:Choice>
              <mc:Fallback>
                <p:oleObj name="Equation" r:id="rId3" imgW="2755900" imgH="674688" progId="Equation.3">
                  <p:embed/>
                  <p:pic>
                    <p:nvPicPr>
                      <p:cNvPr id="0" name="Object 4"/>
                      <p:cNvPicPr>
                        <a:picLocks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2800" y="857250"/>
                        <a:ext cx="2755900" cy="6746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941" name="Object 5">
            <a:extLst>
              <a:ext uri="{FF2B5EF4-FFF2-40B4-BE49-F238E27FC236}">
                <a16:creationId xmlns:a16="http://schemas.microsoft.com/office/drawing/2014/main" id="{9EE633C9-2AA2-B8E0-7FCA-5297BE857A9A}"/>
              </a:ext>
            </a:extLst>
          </p:cNvPr>
          <p:cNvGraphicFramePr>
            <a:graphicFrameLocks/>
          </p:cNvGraphicFramePr>
          <p:nvPr/>
        </p:nvGraphicFramePr>
        <p:xfrm>
          <a:off x="3365500" y="1609725"/>
          <a:ext cx="3052763" cy="460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3052763" imgH="460375" progId="Equation.3">
                  <p:embed/>
                </p:oleObj>
              </mc:Choice>
              <mc:Fallback>
                <p:oleObj name="Equation" r:id="rId5" imgW="3052763" imgH="460375" progId="Equation.3">
                  <p:embed/>
                  <p:pic>
                    <p:nvPicPr>
                      <p:cNvPr id="0" name="Object 5"/>
                      <p:cNvPicPr>
                        <a:picLocks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65500" y="1609725"/>
                        <a:ext cx="3052763" cy="460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942" name="Object 6">
            <a:extLst>
              <a:ext uri="{FF2B5EF4-FFF2-40B4-BE49-F238E27FC236}">
                <a16:creationId xmlns:a16="http://schemas.microsoft.com/office/drawing/2014/main" id="{64631740-7F5E-B0B7-5DCF-82F985F89995}"/>
              </a:ext>
            </a:extLst>
          </p:cNvPr>
          <p:cNvGraphicFramePr>
            <a:graphicFrameLocks/>
          </p:cNvGraphicFramePr>
          <p:nvPr/>
        </p:nvGraphicFramePr>
        <p:xfrm>
          <a:off x="2181225" y="2287588"/>
          <a:ext cx="5075238" cy="6969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" r:id="rId7" imgW="5075238" imgH="696913" progId="Word.Document.8">
                  <p:embed/>
                </p:oleObj>
              </mc:Choice>
              <mc:Fallback>
                <p:oleObj name="Document" r:id="rId7" imgW="5075238" imgH="696913" progId="Word.Document.8">
                  <p:embed/>
                  <p:pic>
                    <p:nvPicPr>
                      <p:cNvPr id="0" name="Object 6"/>
                      <p:cNvPicPr>
                        <a:picLocks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81225" y="2287588"/>
                        <a:ext cx="5075238" cy="6969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943" name="Object 7">
            <a:extLst>
              <a:ext uri="{FF2B5EF4-FFF2-40B4-BE49-F238E27FC236}">
                <a16:creationId xmlns:a16="http://schemas.microsoft.com/office/drawing/2014/main" id="{B845007E-D553-0083-732C-ABF42A0A02EA}"/>
              </a:ext>
            </a:extLst>
          </p:cNvPr>
          <p:cNvGraphicFramePr>
            <a:graphicFrameLocks/>
          </p:cNvGraphicFramePr>
          <p:nvPr/>
        </p:nvGraphicFramePr>
        <p:xfrm>
          <a:off x="2073275" y="3906838"/>
          <a:ext cx="668338" cy="449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668338" imgH="449263" progId="Equation.3">
                  <p:embed/>
                </p:oleObj>
              </mc:Choice>
              <mc:Fallback>
                <p:oleObj name="Equation" r:id="rId9" imgW="668338" imgH="449263" progId="Equation.3">
                  <p:embed/>
                  <p:pic>
                    <p:nvPicPr>
                      <p:cNvPr id="0" name="Object 7"/>
                      <p:cNvPicPr>
                        <a:picLocks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73275" y="3906838"/>
                        <a:ext cx="668338" cy="4492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9944" name="Rectangle 8">
            <a:extLst>
              <a:ext uri="{FF2B5EF4-FFF2-40B4-BE49-F238E27FC236}">
                <a16:creationId xmlns:a16="http://schemas.microsoft.com/office/drawing/2014/main" id="{28979BAC-9223-0F2D-B784-610614C5847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47800" y="3886200"/>
            <a:ext cx="32766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>
            <a:lvl1pPr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800"/>
              <a:t>c.) (</a:t>
            </a:r>
            <a:r>
              <a:rPr lang="en-US" altLang="en-US" sz="2800" i="1"/>
              <a:t>        )</a:t>
            </a:r>
            <a:r>
              <a:rPr lang="en-US" altLang="en-US" sz="2800"/>
              <a:t>(x)</a:t>
            </a:r>
          </a:p>
        </p:txBody>
      </p:sp>
      <p:sp>
        <p:nvSpPr>
          <p:cNvPr id="39945" name="Rectangle 9">
            <a:extLst>
              <a:ext uri="{FF2B5EF4-FFF2-40B4-BE49-F238E27FC236}">
                <a16:creationId xmlns:a16="http://schemas.microsoft.com/office/drawing/2014/main" id="{11F28503-84A0-8E1D-E700-E44070A130A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76600" y="3886200"/>
            <a:ext cx="28194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>
            <a:lvl1pPr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800"/>
              <a:t>= </a:t>
            </a:r>
            <a:r>
              <a:rPr lang="en-US" altLang="en-US" sz="2800" i="1"/>
              <a:t>f</a:t>
            </a:r>
            <a:r>
              <a:rPr lang="en-US" altLang="en-US" sz="2800"/>
              <a:t>(x)</a:t>
            </a:r>
            <a:r>
              <a:rPr lang="en-US" altLang="en-US" sz="2800" i="1"/>
              <a:t>g</a:t>
            </a:r>
            <a:r>
              <a:rPr lang="en-US" altLang="en-US" sz="2800"/>
              <a:t>(x)</a:t>
            </a:r>
          </a:p>
        </p:txBody>
      </p:sp>
      <p:graphicFrame>
        <p:nvGraphicFramePr>
          <p:cNvPr id="39946" name="Object 10">
            <a:extLst>
              <a:ext uri="{FF2B5EF4-FFF2-40B4-BE49-F238E27FC236}">
                <a16:creationId xmlns:a16="http://schemas.microsoft.com/office/drawing/2014/main" id="{CBB435C2-7D00-537A-C384-555C8D130A5C}"/>
              </a:ext>
            </a:extLst>
          </p:cNvPr>
          <p:cNvGraphicFramePr>
            <a:graphicFrameLocks/>
          </p:cNvGraphicFramePr>
          <p:nvPr/>
        </p:nvGraphicFramePr>
        <p:xfrm>
          <a:off x="3352800" y="4511675"/>
          <a:ext cx="2713038" cy="601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2713038" imgH="601663" progId="Equation.3">
                  <p:embed/>
                </p:oleObj>
              </mc:Choice>
              <mc:Fallback>
                <p:oleObj name="Equation" r:id="rId11" imgW="2713038" imgH="601663" progId="Equation.3">
                  <p:embed/>
                  <p:pic>
                    <p:nvPicPr>
                      <p:cNvPr id="0" name="Object 10"/>
                      <p:cNvPicPr>
                        <a:picLocks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2800" y="4511675"/>
                        <a:ext cx="2713038" cy="6016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947" name="Object 11">
            <a:extLst>
              <a:ext uri="{FF2B5EF4-FFF2-40B4-BE49-F238E27FC236}">
                <a16:creationId xmlns:a16="http://schemas.microsoft.com/office/drawing/2014/main" id="{4F44B3D6-ABE6-C0A3-FE83-00715206E4B6}"/>
              </a:ext>
            </a:extLst>
          </p:cNvPr>
          <p:cNvGraphicFramePr>
            <a:graphicFrameLocks/>
          </p:cNvGraphicFramePr>
          <p:nvPr/>
        </p:nvGraphicFramePr>
        <p:xfrm>
          <a:off x="2174875" y="5259388"/>
          <a:ext cx="5076825" cy="6969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" r:id="rId13" imgW="5076825" imgH="696913" progId="Word.Document.8">
                  <p:embed/>
                </p:oleObj>
              </mc:Choice>
              <mc:Fallback>
                <p:oleObj name="Document" r:id="rId13" imgW="5076825" imgH="696913" progId="Word.Document.8">
                  <p:embed/>
                  <p:pic>
                    <p:nvPicPr>
                      <p:cNvPr id="0" name="Object 11"/>
                      <p:cNvPicPr>
                        <a:picLocks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74875" y="5259388"/>
                        <a:ext cx="5076825" cy="6969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9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9939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tx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9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9940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tx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9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9941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tx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9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9942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tx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9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9943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tx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9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9944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tx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9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9945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tx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9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9946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tx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9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939" grpId="0" autoUpdateAnimBg="0"/>
      <p:bldP spid="39944" grpId="0" autoUpdateAnimBg="0"/>
      <p:bldP spid="39945" grpId="0" autoUpdateAnimBg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1746" name="Object 2">
            <a:extLst>
              <a:ext uri="{FF2B5EF4-FFF2-40B4-BE49-F238E27FC236}">
                <a16:creationId xmlns:a16="http://schemas.microsoft.com/office/drawing/2014/main" id="{531512AB-A0A5-22EF-554F-FCE16AE4B4E8}"/>
              </a:ext>
            </a:extLst>
          </p:cNvPr>
          <p:cNvGraphicFramePr>
            <a:graphicFrameLocks/>
          </p:cNvGraphicFramePr>
          <p:nvPr/>
        </p:nvGraphicFramePr>
        <p:xfrm>
          <a:off x="1595438" y="338138"/>
          <a:ext cx="2593975" cy="536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2593975" imgH="536575" progId="Equation.3">
                  <p:embed/>
                </p:oleObj>
              </mc:Choice>
              <mc:Fallback>
                <p:oleObj name="Equation" r:id="rId3" imgW="2593975" imgH="536575" progId="Equation.3">
                  <p:embed/>
                  <p:pic>
                    <p:nvPicPr>
                      <p:cNvPr id="0" name="Object 2"/>
                      <p:cNvPicPr>
                        <a:picLocks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95438" y="338138"/>
                        <a:ext cx="2593975" cy="5365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747" name="Object 3">
            <a:extLst>
              <a:ext uri="{FF2B5EF4-FFF2-40B4-BE49-F238E27FC236}">
                <a16:creationId xmlns:a16="http://schemas.microsoft.com/office/drawing/2014/main" id="{48D3F9FF-088E-5D5D-8B6A-26BB80ED6990}"/>
              </a:ext>
            </a:extLst>
          </p:cNvPr>
          <p:cNvGraphicFramePr>
            <a:graphicFrameLocks/>
          </p:cNvGraphicFramePr>
          <p:nvPr/>
        </p:nvGraphicFramePr>
        <p:xfrm>
          <a:off x="4675188" y="247650"/>
          <a:ext cx="2368550" cy="554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2368550" imgH="554038" progId="Equation.3">
                  <p:embed/>
                </p:oleObj>
              </mc:Choice>
              <mc:Fallback>
                <p:oleObj name="Equation" r:id="rId5" imgW="2368550" imgH="554038" progId="Equation.3">
                  <p:embed/>
                  <p:pic>
                    <p:nvPicPr>
                      <p:cNvPr id="0" name="Object 3"/>
                      <p:cNvPicPr>
                        <a:picLocks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75188" y="247650"/>
                        <a:ext cx="2368550" cy="5540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1748" name="Rectangle 4">
            <a:extLst>
              <a:ext uri="{FF2B5EF4-FFF2-40B4-BE49-F238E27FC236}">
                <a16:creationId xmlns:a16="http://schemas.microsoft.com/office/drawing/2014/main" id="{5948147A-44CC-EC87-56A3-C3B3EAE8A83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47800" y="1447800"/>
            <a:ext cx="10668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>
            <a:lvl1pPr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800"/>
              <a:t>d.)</a:t>
            </a:r>
          </a:p>
        </p:txBody>
      </p:sp>
      <p:graphicFrame>
        <p:nvGraphicFramePr>
          <p:cNvPr id="41989" name="Object 5">
            <a:extLst>
              <a:ext uri="{FF2B5EF4-FFF2-40B4-BE49-F238E27FC236}">
                <a16:creationId xmlns:a16="http://schemas.microsoft.com/office/drawing/2014/main" id="{86C62C4B-99B3-C8D6-4B72-D1A9E5EE30EF}"/>
              </a:ext>
            </a:extLst>
          </p:cNvPr>
          <p:cNvGraphicFramePr>
            <a:graphicFrameLocks/>
          </p:cNvGraphicFramePr>
          <p:nvPr/>
        </p:nvGraphicFramePr>
        <p:xfrm>
          <a:off x="1981200" y="1439863"/>
          <a:ext cx="1865313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1865313" imgH="508000" progId="Equation.3">
                  <p:embed/>
                </p:oleObj>
              </mc:Choice>
              <mc:Fallback>
                <p:oleObj name="Equation" r:id="rId7" imgW="1865313" imgH="508000" progId="Equation.3">
                  <p:embed/>
                  <p:pic>
                    <p:nvPicPr>
                      <p:cNvPr id="0" name="Object 5"/>
                      <p:cNvPicPr>
                        <a:picLocks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1200" y="1439863"/>
                        <a:ext cx="1865313" cy="50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990" name="Object 6">
            <a:extLst>
              <a:ext uri="{FF2B5EF4-FFF2-40B4-BE49-F238E27FC236}">
                <a16:creationId xmlns:a16="http://schemas.microsoft.com/office/drawing/2014/main" id="{D078C2CA-6039-C3DA-5718-BB5F4F331A2D}"/>
              </a:ext>
            </a:extLst>
          </p:cNvPr>
          <p:cNvGraphicFramePr>
            <a:graphicFrameLocks/>
          </p:cNvGraphicFramePr>
          <p:nvPr/>
        </p:nvGraphicFramePr>
        <p:xfrm>
          <a:off x="3963988" y="1227138"/>
          <a:ext cx="1181100" cy="9953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1181100" imgH="995363" progId="Equation.3">
                  <p:embed/>
                </p:oleObj>
              </mc:Choice>
              <mc:Fallback>
                <p:oleObj name="Equation" r:id="rId9" imgW="1181100" imgH="995363" progId="Equation.3">
                  <p:embed/>
                  <p:pic>
                    <p:nvPicPr>
                      <p:cNvPr id="0" name="Object 6"/>
                      <p:cNvPicPr>
                        <a:picLocks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63988" y="1227138"/>
                        <a:ext cx="1181100" cy="9953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991" name="Object 7">
            <a:extLst>
              <a:ext uri="{FF2B5EF4-FFF2-40B4-BE49-F238E27FC236}">
                <a16:creationId xmlns:a16="http://schemas.microsoft.com/office/drawing/2014/main" id="{E618BC02-98BB-5A9D-5397-11253493A35F}"/>
              </a:ext>
            </a:extLst>
          </p:cNvPr>
          <p:cNvGraphicFramePr>
            <a:graphicFrameLocks/>
          </p:cNvGraphicFramePr>
          <p:nvPr/>
        </p:nvGraphicFramePr>
        <p:xfrm>
          <a:off x="3995738" y="2532063"/>
          <a:ext cx="1536700" cy="9858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1536700" imgH="985838" progId="Equation.3">
                  <p:embed/>
                </p:oleObj>
              </mc:Choice>
              <mc:Fallback>
                <p:oleObj name="Equation" r:id="rId11" imgW="1536700" imgH="985838" progId="Equation.3">
                  <p:embed/>
                  <p:pic>
                    <p:nvPicPr>
                      <p:cNvPr id="0" name="Object 7"/>
                      <p:cNvPicPr>
                        <a:picLocks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95738" y="2532063"/>
                        <a:ext cx="1536700" cy="9858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992" name="Rectangle 8">
            <a:extLst>
              <a:ext uri="{FF2B5EF4-FFF2-40B4-BE49-F238E27FC236}">
                <a16:creationId xmlns:a16="http://schemas.microsoft.com/office/drawing/2014/main" id="{F75406CF-B399-101B-1E1F-158FB2FE000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33600" y="3733800"/>
            <a:ext cx="7008813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>
            <a:lvl1pPr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800"/>
              <a:t>We must exclude </a:t>
            </a:r>
            <a:r>
              <a:rPr lang="en-US" altLang="en-US" sz="2800" i="1"/>
              <a:t>x</a:t>
            </a:r>
            <a:r>
              <a:rPr lang="en-US" altLang="en-US" sz="2800"/>
              <a:t> = - 4 and </a:t>
            </a:r>
            <a:r>
              <a:rPr lang="en-US" altLang="en-US" sz="2800" i="1"/>
              <a:t>x</a:t>
            </a:r>
            <a:r>
              <a:rPr lang="en-US" altLang="en-US" sz="2800"/>
              <a:t> = 4 from the domain since </a:t>
            </a:r>
            <a:r>
              <a:rPr lang="en-US" altLang="en-US" sz="2800" i="1"/>
              <a:t>g</a:t>
            </a:r>
            <a:r>
              <a:rPr lang="en-US" altLang="en-US" sz="2800"/>
              <a:t>(</a:t>
            </a:r>
            <a:r>
              <a:rPr lang="en-US" altLang="en-US" sz="2800" i="1"/>
              <a:t>x</a:t>
            </a:r>
            <a:r>
              <a:rPr lang="en-US" altLang="en-US" sz="2800"/>
              <a:t>) = 0 when </a:t>
            </a:r>
            <a:r>
              <a:rPr lang="en-US" altLang="en-US" sz="2800" i="1"/>
              <a:t>x</a:t>
            </a:r>
            <a:r>
              <a:rPr lang="en-US" altLang="en-US" sz="2800"/>
              <a:t> =  4 or - 4. </a:t>
            </a:r>
          </a:p>
        </p:txBody>
      </p:sp>
      <p:graphicFrame>
        <p:nvGraphicFramePr>
          <p:cNvPr id="41993" name="Object 9">
            <a:extLst>
              <a:ext uri="{FF2B5EF4-FFF2-40B4-BE49-F238E27FC236}">
                <a16:creationId xmlns:a16="http://schemas.microsoft.com/office/drawing/2014/main" id="{5737DB80-B740-25D6-FCBD-0A00585ACB72}"/>
              </a:ext>
            </a:extLst>
          </p:cNvPr>
          <p:cNvGraphicFramePr>
            <a:graphicFrameLocks/>
          </p:cNvGraphicFramePr>
          <p:nvPr/>
        </p:nvGraphicFramePr>
        <p:xfrm>
          <a:off x="2490788" y="5029200"/>
          <a:ext cx="5675312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" r:id="rId13" imgW="5675313" imgH="469900" progId="Word.Document.8">
                  <p:embed/>
                </p:oleObj>
              </mc:Choice>
              <mc:Fallback>
                <p:oleObj name="Document" r:id="rId13" imgW="5675313" imgH="469900" progId="Word.Document.8">
                  <p:embed/>
                  <p:pic>
                    <p:nvPicPr>
                      <p:cNvPr id="0" name="Object 9"/>
                      <p:cNvPicPr>
                        <a:picLocks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90788" y="5029200"/>
                        <a:ext cx="5675312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9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1989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tx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9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1990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tx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9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1991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tx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9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1992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tx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9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992" grpId="0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0961ED82-DBE2-1C87-DE14-9B7610D718F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95400" y="304800"/>
            <a:ext cx="7391400" cy="2041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>
            <a:lvl1pPr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/>
              <a:t>Let </a:t>
            </a:r>
            <a:r>
              <a:rPr lang="en-US" altLang="en-US" i="1"/>
              <a:t>X</a:t>
            </a:r>
            <a:r>
              <a:rPr lang="en-US" altLang="en-US"/>
              <a:t> and </a:t>
            </a:r>
            <a:r>
              <a:rPr lang="en-US" altLang="en-US" i="1"/>
              <a:t>Y</a:t>
            </a:r>
            <a:r>
              <a:rPr lang="en-US" altLang="en-US"/>
              <a:t> be two nonempty sets of real numbers. A </a:t>
            </a:r>
            <a:r>
              <a:rPr lang="en-US" altLang="en-US" b="1"/>
              <a:t>function</a:t>
            </a:r>
            <a:r>
              <a:rPr lang="en-US" altLang="en-US"/>
              <a:t> from </a:t>
            </a:r>
            <a:r>
              <a:rPr lang="en-US" altLang="en-US" i="1"/>
              <a:t>X</a:t>
            </a:r>
            <a:r>
              <a:rPr lang="en-US" altLang="en-US"/>
              <a:t> into </a:t>
            </a:r>
            <a:r>
              <a:rPr lang="en-US" altLang="en-US" i="1"/>
              <a:t>Y</a:t>
            </a:r>
            <a:r>
              <a:rPr lang="en-US" altLang="en-US"/>
              <a:t> is a relation that associates with each element of </a:t>
            </a:r>
            <a:r>
              <a:rPr lang="en-US" altLang="en-US" i="1"/>
              <a:t>X</a:t>
            </a:r>
            <a:r>
              <a:rPr lang="en-US" altLang="en-US"/>
              <a:t> a </a:t>
            </a:r>
            <a:r>
              <a:rPr lang="en-US" altLang="en-US" b="1"/>
              <a:t>unique</a:t>
            </a:r>
            <a:r>
              <a:rPr lang="en-US" altLang="en-US"/>
              <a:t> element of </a:t>
            </a:r>
            <a:r>
              <a:rPr lang="en-US" altLang="en-US" i="1"/>
              <a:t>Y</a:t>
            </a:r>
            <a:r>
              <a:rPr lang="en-US" altLang="en-US"/>
              <a:t>.</a:t>
            </a:r>
          </a:p>
        </p:txBody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id="{023D72BA-5116-C67E-3071-BEC3BD3A6B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93813" y="2667000"/>
            <a:ext cx="6859587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>
            <a:lvl1pPr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/>
              <a:t>The set </a:t>
            </a:r>
            <a:r>
              <a:rPr lang="en-US" altLang="en-US" i="1"/>
              <a:t>X</a:t>
            </a:r>
            <a:r>
              <a:rPr lang="en-US" altLang="en-US"/>
              <a:t> is called the </a:t>
            </a:r>
            <a:r>
              <a:rPr lang="en-US" altLang="en-US" b="1"/>
              <a:t>domain</a:t>
            </a:r>
            <a:r>
              <a:rPr lang="en-US" altLang="en-US"/>
              <a:t> of the function.</a:t>
            </a:r>
          </a:p>
        </p:txBody>
      </p:sp>
      <p:sp>
        <p:nvSpPr>
          <p:cNvPr id="7172" name="Rectangle 4">
            <a:extLst>
              <a:ext uri="{FF2B5EF4-FFF2-40B4-BE49-F238E27FC236}">
                <a16:creationId xmlns:a16="http://schemas.microsoft.com/office/drawing/2014/main" id="{D2CBBDEB-ECD2-7BE7-2BE9-122143694C1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95400" y="4038600"/>
            <a:ext cx="7086600" cy="2528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>
            <a:lvl1pPr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/>
              <a:t>For each element </a:t>
            </a:r>
            <a:r>
              <a:rPr lang="en-US" altLang="en-US" i="1"/>
              <a:t>x</a:t>
            </a:r>
            <a:r>
              <a:rPr lang="en-US" altLang="en-US"/>
              <a:t> in </a:t>
            </a:r>
            <a:r>
              <a:rPr lang="en-US" altLang="en-US" i="1"/>
              <a:t>X</a:t>
            </a:r>
            <a:r>
              <a:rPr lang="en-US" altLang="en-US"/>
              <a:t>, the corresponding element </a:t>
            </a:r>
            <a:r>
              <a:rPr lang="en-US" altLang="en-US" i="1"/>
              <a:t>y</a:t>
            </a:r>
            <a:r>
              <a:rPr lang="en-US" altLang="en-US"/>
              <a:t> in </a:t>
            </a:r>
            <a:r>
              <a:rPr lang="en-US" altLang="en-US" i="1"/>
              <a:t>Y</a:t>
            </a:r>
            <a:r>
              <a:rPr lang="en-US" altLang="en-US"/>
              <a:t> is called the </a:t>
            </a:r>
            <a:r>
              <a:rPr lang="en-US" altLang="en-US" b="1"/>
              <a:t>image</a:t>
            </a:r>
            <a:r>
              <a:rPr lang="en-US" altLang="en-US"/>
              <a:t> of </a:t>
            </a:r>
            <a:r>
              <a:rPr lang="en-US" altLang="en-US" i="1"/>
              <a:t>x</a:t>
            </a:r>
            <a:r>
              <a:rPr lang="en-US" altLang="en-US"/>
              <a:t>.  The set of all </a:t>
            </a:r>
            <a:r>
              <a:rPr lang="en-US" altLang="en-US" b="1"/>
              <a:t>images</a:t>
            </a:r>
            <a:r>
              <a:rPr lang="en-US" altLang="en-US"/>
              <a:t> of the elements of the domain is called the </a:t>
            </a:r>
            <a:r>
              <a:rPr lang="en-US" altLang="en-US" b="1"/>
              <a:t>range</a:t>
            </a:r>
            <a:r>
              <a:rPr lang="en-US" altLang="en-US"/>
              <a:t> of the function.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tx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171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tx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0" grpId="0" autoUpdateAnimBg="0"/>
      <p:bldP spid="7171" grpId="0" autoUpdateAnimBg="0"/>
      <p:bldP spid="7172" grpId="0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Oval 2">
            <a:extLst>
              <a:ext uri="{FF2B5EF4-FFF2-40B4-BE49-F238E27FC236}">
                <a16:creationId xmlns:a16="http://schemas.microsoft.com/office/drawing/2014/main" id="{BF66C87A-D167-4BCF-39DF-B2A83907DDF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73200" y="787400"/>
            <a:ext cx="2887663" cy="3884613"/>
          </a:xfrm>
          <a:prstGeom prst="ellipse">
            <a:avLst/>
          </a:prstGeom>
          <a:solidFill>
            <a:srgbClr val="99CCFF"/>
          </a:solidFill>
          <a:ln w="50800">
            <a:solidFill>
              <a:schemeClr val="bg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8195" name="Rectangle 3">
            <a:extLst>
              <a:ext uri="{FF2B5EF4-FFF2-40B4-BE49-F238E27FC236}">
                <a16:creationId xmlns:a16="http://schemas.microsoft.com/office/drawing/2014/main" id="{18E1E31D-5760-7867-6B95-283A5969E5F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49450" y="5054600"/>
            <a:ext cx="3368675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>
            <a:lvl1pPr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/>
              <a:t>DOMAIN</a:t>
            </a:r>
          </a:p>
        </p:txBody>
      </p:sp>
      <p:sp>
        <p:nvSpPr>
          <p:cNvPr id="8196" name="Oval 4">
            <a:extLst>
              <a:ext uri="{FF2B5EF4-FFF2-40B4-BE49-F238E27FC236}">
                <a16:creationId xmlns:a16="http://schemas.microsoft.com/office/drawing/2014/main" id="{AFCE505F-3526-F8D5-073A-E1498DE8F4F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88050" y="787400"/>
            <a:ext cx="2673350" cy="3956050"/>
          </a:xfrm>
          <a:prstGeom prst="ellipse">
            <a:avLst/>
          </a:prstGeom>
          <a:solidFill>
            <a:srgbClr val="FFCC99"/>
          </a:solidFill>
          <a:ln w="50800">
            <a:solidFill>
              <a:schemeClr val="tx2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8197" name="Rectangle 5">
            <a:extLst>
              <a:ext uri="{FF2B5EF4-FFF2-40B4-BE49-F238E27FC236}">
                <a16:creationId xmlns:a16="http://schemas.microsoft.com/office/drawing/2014/main" id="{62598CD8-A388-10A0-D0F0-A85696194D6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37325" y="4984750"/>
            <a:ext cx="20066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>
            <a:lvl1pPr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/>
              <a:t>RANGE</a:t>
            </a:r>
          </a:p>
        </p:txBody>
      </p:sp>
      <p:sp>
        <p:nvSpPr>
          <p:cNvPr id="8198" name="Rectangle 6">
            <a:extLst>
              <a:ext uri="{FF2B5EF4-FFF2-40B4-BE49-F238E27FC236}">
                <a16:creationId xmlns:a16="http://schemas.microsoft.com/office/drawing/2014/main" id="{52C53F3F-F835-5B1C-770A-DAE61654FCA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67000" y="3767138"/>
            <a:ext cx="78740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>
            <a:lvl1pPr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b="1" i="1">
                <a:solidFill>
                  <a:schemeClr val="bg2"/>
                </a:solidFill>
              </a:rPr>
              <a:t>X</a:t>
            </a:r>
          </a:p>
        </p:txBody>
      </p:sp>
      <p:sp>
        <p:nvSpPr>
          <p:cNvPr id="8199" name="Oval 7">
            <a:extLst>
              <a:ext uri="{FF2B5EF4-FFF2-40B4-BE49-F238E27FC236}">
                <a16:creationId xmlns:a16="http://schemas.microsoft.com/office/drawing/2014/main" id="{A266127B-6ADC-B85D-ED23-29746349C72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70113" y="1411288"/>
            <a:ext cx="131762" cy="130175"/>
          </a:xfrm>
          <a:prstGeom prst="ellipse">
            <a:avLst/>
          </a:prstGeom>
          <a:solidFill>
            <a:schemeClr val="tx2"/>
          </a:solidFill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8200" name="Oval 8">
            <a:extLst>
              <a:ext uri="{FF2B5EF4-FFF2-40B4-BE49-F238E27FC236}">
                <a16:creationId xmlns:a16="http://schemas.microsoft.com/office/drawing/2014/main" id="{36711E5B-2747-1957-BC70-642B2367F05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98675" y="2127250"/>
            <a:ext cx="131763" cy="130175"/>
          </a:xfrm>
          <a:prstGeom prst="ellipse">
            <a:avLst/>
          </a:prstGeom>
          <a:solidFill>
            <a:schemeClr val="tx2"/>
          </a:solidFill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8201" name="Oval 9">
            <a:extLst>
              <a:ext uri="{FF2B5EF4-FFF2-40B4-BE49-F238E27FC236}">
                <a16:creationId xmlns:a16="http://schemas.microsoft.com/office/drawing/2014/main" id="{DA794B61-6D5E-93B5-FDB5-34FD0F49937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70113" y="3200400"/>
            <a:ext cx="131762" cy="131763"/>
          </a:xfrm>
          <a:prstGeom prst="ellipse">
            <a:avLst/>
          </a:prstGeom>
          <a:solidFill>
            <a:schemeClr val="tx2"/>
          </a:solidFill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8202" name="Oval 10">
            <a:extLst>
              <a:ext uri="{FF2B5EF4-FFF2-40B4-BE49-F238E27FC236}">
                <a16:creationId xmlns:a16="http://schemas.microsoft.com/office/drawing/2014/main" id="{99FA9F48-7C27-C015-3732-5ABFA94B03D5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62938" y="2486025"/>
            <a:ext cx="130175" cy="130175"/>
          </a:xfrm>
          <a:prstGeom prst="ellipse">
            <a:avLst/>
          </a:prstGeom>
          <a:solidFill>
            <a:schemeClr val="tx2"/>
          </a:solidFill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8203" name="Oval 11">
            <a:extLst>
              <a:ext uri="{FF2B5EF4-FFF2-40B4-BE49-F238E27FC236}">
                <a16:creationId xmlns:a16="http://schemas.microsoft.com/office/drawing/2014/main" id="{B5A4770B-409A-4ADC-B0B8-97AB72867F26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48625" y="1984375"/>
            <a:ext cx="130175" cy="130175"/>
          </a:xfrm>
          <a:prstGeom prst="ellipse">
            <a:avLst/>
          </a:prstGeom>
          <a:solidFill>
            <a:schemeClr val="tx2"/>
          </a:solidFill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8204" name="Oval 12">
            <a:extLst>
              <a:ext uri="{FF2B5EF4-FFF2-40B4-BE49-F238E27FC236}">
                <a16:creationId xmlns:a16="http://schemas.microsoft.com/office/drawing/2014/main" id="{ED4F195A-EFFA-7662-AFBD-53DAC2F9C71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88200" y="2055813"/>
            <a:ext cx="130175" cy="130175"/>
          </a:xfrm>
          <a:prstGeom prst="ellipse">
            <a:avLst/>
          </a:prstGeom>
          <a:solidFill>
            <a:schemeClr val="tx2"/>
          </a:solidFill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8205" name="Oval 13">
            <a:extLst>
              <a:ext uri="{FF2B5EF4-FFF2-40B4-BE49-F238E27FC236}">
                <a16:creationId xmlns:a16="http://schemas.microsoft.com/office/drawing/2014/main" id="{0C3087E8-8ED9-643B-2846-5EA95E4A782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70650" y="1411288"/>
            <a:ext cx="1565275" cy="2420937"/>
          </a:xfrm>
          <a:prstGeom prst="ellipse">
            <a:avLst/>
          </a:prstGeom>
          <a:solidFill>
            <a:srgbClr val="CC9900"/>
          </a:solidFill>
          <a:ln w="12700">
            <a:solidFill>
              <a:srgbClr val="FFCC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8206" name="Oval 14">
            <a:extLst>
              <a:ext uri="{FF2B5EF4-FFF2-40B4-BE49-F238E27FC236}">
                <a16:creationId xmlns:a16="http://schemas.microsoft.com/office/drawing/2014/main" id="{D9B642A7-BC98-ED04-061F-0F121D170BA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88200" y="2771775"/>
            <a:ext cx="130175" cy="130175"/>
          </a:xfrm>
          <a:prstGeom prst="ellipse">
            <a:avLst/>
          </a:prstGeom>
          <a:solidFill>
            <a:schemeClr val="tx2"/>
          </a:solidFill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8207" name="Oval 15">
            <a:extLst>
              <a:ext uri="{FF2B5EF4-FFF2-40B4-BE49-F238E27FC236}">
                <a16:creationId xmlns:a16="http://schemas.microsoft.com/office/drawing/2014/main" id="{14940046-39DD-4F01-F150-9A85EB1CAD7E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45325" y="2055813"/>
            <a:ext cx="130175" cy="130175"/>
          </a:xfrm>
          <a:prstGeom prst="ellipse">
            <a:avLst/>
          </a:prstGeom>
          <a:solidFill>
            <a:schemeClr val="tx2"/>
          </a:solidFill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8208" name="Arc 16">
            <a:extLst>
              <a:ext uri="{FF2B5EF4-FFF2-40B4-BE49-F238E27FC236}">
                <a16:creationId xmlns:a16="http://schemas.microsoft.com/office/drawing/2014/main" id="{2614B5F2-EC32-784B-EEF1-DAE13EA0A283}"/>
              </a:ext>
            </a:extLst>
          </p:cNvPr>
          <p:cNvSpPr>
            <a:spLocks/>
          </p:cNvSpPr>
          <p:nvPr/>
        </p:nvSpPr>
        <p:spPr bwMode="auto">
          <a:xfrm>
            <a:off x="2166938" y="1479550"/>
            <a:ext cx="4800600" cy="573088"/>
          </a:xfrm>
          <a:custGeom>
            <a:avLst/>
            <a:gdLst>
              <a:gd name="T0" fmla="*/ 4667 w 21600"/>
              <a:gd name="T1" fmla="*/ 0 h 21600"/>
              <a:gd name="T2" fmla="*/ 4800600 w 21600"/>
              <a:gd name="T3" fmla="*/ 571496 h 21600"/>
              <a:gd name="T4" fmla="*/ 0 w 21600"/>
              <a:gd name="T5" fmla="*/ 573088 h 216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20" y="0"/>
                </a:moveTo>
                <a:cubicBezTo>
                  <a:pt x="11918" y="11"/>
                  <a:pt x="21566" y="9642"/>
                  <a:pt x="21599" y="21540"/>
                </a:cubicBezTo>
              </a:path>
              <a:path w="21600" h="21600" stroke="0" extrusionOk="0">
                <a:moveTo>
                  <a:pt x="20" y="0"/>
                </a:moveTo>
                <a:cubicBezTo>
                  <a:pt x="11918" y="11"/>
                  <a:pt x="21566" y="9642"/>
                  <a:pt x="21599" y="21540"/>
                </a:cubicBezTo>
                <a:lnTo>
                  <a:pt x="0" y="21600"/>
                </a:lnTo>
                <a:lnTo>
                  <a:pt x="20" y="0"/>
                </a:lnTo>
                <a:close/>
              </a:path>
            </a:pathLst>
          </a:custGeom>
          <a:noFill/>
          <a:ln w="50800" cap="rnd">
            <a:solidFill>
              <a:schemeClr val="tx1"/>
            </a:solidFill>
            <a:round/>
            <a:headEnd type="none" w="sm" len="sm"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09" name="Arc 17">
            <a:extLst>
              <a:ext uri="{FF2B5EF4-FFF2-40B4-BE49-F238E27FC236}">
                <a16:creationId xmlns:a16="http://schemas.microsoft.com/office/drawing/2014/main" id="{2F290779-0E58-A4FA-A008-DB8E76B9E0E3}"/>
              </a:ext>
            </a:extLst>
          </p:cNvPr>
          <p:cNvSpPr>
            <a:spLocks/>
          </p:cNvSpPr>
          <p:nvPr/>
        </p:nvSpPr>
        <p:spPr bwMode="auto">
          <a:xfrm>
            <a:off x="2165350" y="2195513"/>
            <a:ext cx="4946650" cy="573087"/>
          </a:xfrm>
          <a:custGeom>
            <a:avLst/>
            <a:gdLst>
              <a:gd name="T0" fmla="*/ 0 w 21600"/>
              <a:gd name="T1" fmla="*/ 0 h 21600"/>
              <a:gd name="T2" fmla="*/ 4946650 w 21600"/>
              <a:gd name="T3" fmla="*/ 573087 h 21600"/>
              <a:gd name="T4" fmla="*/ 0 w 21600"/>
              <a:gd name="T5" fmla="*/ 573087 h 216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50800" cap="rnd">
            <a:solidFill>
              <a:schemeClr val="tx1"/>
            </a:solidFill>
            <a:round/>
            <a:headEnd type="none" w="sm" len="sm"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10" name="Arc 18">
            <a:extLst>
              <a:ext uri="{FF2B5EF4-FFF2-40B4-BE49-F238E27FC236}">
                <a16:creationId xmlns:a16="http://schemas.microsoft.com/office/drawing/2014/main" id="{0B5098AB-0877-1BB5-C3CC-FD2643EDF821}"/>
              </a:ext>
            </a:extLst>
          </p:cNvPr>
          <p:cNvSpPr>
            <a:spLocks/>
          </p:cNvSpPr>
          <p:nvPr/>
        </p:nvSpPr>
        <p:spPr bwMode="auto">
          <a:xfrm>
            <a:off x="2379663" y="2979738"/>
            <a:ext cx="4802187" cy="288925"/>
          </a:xfrm>
          <a:custGeom>
            <a:avLst/>
            <a:gdLst>
              <a:gd name="T0" fmla="*/ 4802187 w 21600"/>
              <a:gd name="T1" fmla="*/ 0 h 21719"/>
              <a:gd name="T2" fmla="*/ 0 w 21600"/>
              <a:gd name="T3" fmla="*/ 288925 h 21719"/>
              <a:gd name="T4" fmla="*/ 0 w 21600"/>
              <a:gd name="T5" fmla="*/ 1583 h 21719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21719" fill="none" extrusionOk="0">
                <a:moveTo>
                  <a:pt x="21599" y="0"/>
                </a:moveTo>
                <a:cubicBezTo>
                  <a:pt x="21599" y="39"/>
                  <a:pt x="21600" y="79"/>
                  <a:pt x="21600" y="119"/>
                </a:cubicBezTo>
                <a:cubicBezTo>
                  <a:pt x="21600" y="12048"/>
                  <a:pt x="11929" y="21719"/>
                  <a:pt x="0" y="21719"/>
                </a:cubicBezTo>
              </a:path>
              <a:path w="21600" h="21719" stroke="0" extrusionOk="0">
                <a:moveTo>
                  <a:pt x="21599" y="0"/>
                </a:moveTo>
                <a:cubicBezTo>
                  <a:pt x="21599" y="39"/>
                  <a:pt x="21600" y="79"/>
                  <a:pt x="21600" y="119"/>
                </a:cubicBezTo>
                <a:cubicBezTo>
                  <a:pt x="21600" y="12048"/>
                  <a:pt x="11929" y="21719"/>
                  <a:pt x="0" y="21719"/>
                </a:cubicBezTo>
                <a:lnTo>
                  <a:pt x="0" y="119"/>
                </a:lnTo>
                <a:lnTo>
                  <a:pt x="21599" y="0"/>
                </a:lnTo>
                <a:close/>
              </a:path>
            </a:pathLst>
          </a:custGeom>
          <a:noFill/>
          <a:ln w="50800" cap="rnd">
            <a:solidFill>
              <a:schemeClr val="tx1"/>
            </a:solidFill>
            <a:round/>
            <a:headEnd type="stealth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11" name="Line 19">
            <a:extLst>
              <a:ext uri="{FF2B5EF4-FFF2-40B4-BE49-F238E27FC236}">
                <a16:creationId xmlns:a16="http://schemas.microsoft.com/office/drawing/2014/main" id="{33F99FA2-6791-6068-B45D-9F5C04B1A251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894513" y="3552825"/>
            <a:ext cx="287337" cy="1501775"/>
          </a:xfrm>
          <a:prstGeom prst="line">
            <a:avLst/>
          </a:prstGeom>
          <a:noFill/>
          <a:ln w="50800">
            <a:solidFill>
              <a:schemeClr val="bg2"/>
            </a:solidFill>
            <a:round/>
            <a:headEnd type="stealth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12" name="Rectangle 20">
            <a:extLst>
              <a:ext uri="{FF2B5EF4-FFF2-40B4-BE49-F238E27FC236}">
                <a16:creationId xmlns:a16="http://schemas.microsoft.com/office/drawing/2014/main" id="{1B58A294-21FA-ACCC-4A73-50F8C521D61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40625" y="3910013"/>
            <a:ext cx="644525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>
            <a:lvl1pPr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b="1" i="1">
                <a:solidFill>
                  <a:schemeClr val="bg2"/>
                </a:solidFill>
              </a:rPr>
              <a:t>Y</a:t>
            </a:r>
          </a:p>
        </p:txBody>
      </p:sp>
      <p:sp>
        <p:nvSpPr>
          <p:cNvPr id="8213" name="Rectangle 21">
            <a:extLst>
              <a:ext uri="{FF2B5EF4-FFF2-40B4-BE49-F238E27FC236}">
                <a16:creationId xmlns:a16="http://schemas.microsoft.com/office/drawing/2014/main" id="{C76D6704-F583-5A31-DF0D-E903D36DE28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45038" y="833438"/>
            <a:ext cx="78740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>
            <a:lvl1pPr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b="1" i="1"/>
              <a:t>f</a:t>
            </a:r>
          </a:p>
        </p:txBody>
      </p:sp>
      <p:sp>
        <p:nvSpPr>
          <p:cNvPr id="8214" name="Rectangle 22">
            <a:extLst>
              <a:ext uri="{FF2B5EF4-FFF2-40B4-BE49-F238E27FC236}">
                <a16:creationId xmlns:a16="http://schemas.microsoft.com/office/drawing/2014/main" id="{82EEF588-E809-64E6-42BF-D51A7AF377F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35138" y="1978025"/>
            <a:ext cx="573087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>
            <a:lvl1pPr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800" b="1" i="1">
                <a:solidFill>
                  <a:schemeClr val="bg2"/>
                </a:solidFill>
              </a:rPr>
              <a:t>x</a:t>
            </a:r>
          </a:p>
        </p:txBody>
      </p:sp>
      <p:sp>
        <p:nvSpPr>
          <p:cNvPr id="8215" name="Rectangle 23">
            <a:extLst>
              <a:ext uri="{FF2B5EF4-FFF2-40B4-BE49-F238E27FC236}">
                <a16:creationId xmlns:a16="http://schemas.microsoft.com/office/drawing/2014/main" id="{9A5C02F4-E551-37D5-CCA7-6EAECF6CF91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78013" y="1404938"/>
            <a:ext cx="573087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>
            <a:lvl1pPr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800" b="1" i="1">
                <a:solidFill>
                  <a:schemeClr val="bg2"/>
                </a:solidFill>
              </a:rPr>
              <a:t>x</a:t>
            </a:r>
          </a:p>
        </p:txBody>
      </p:sp>
      <p:sp>
        <p:nvSpPr>
          <p:cNvPr id="8216" name="Rectangle 24">
            <a:extLst>
              <a:ext uri="{FF2B5EF4-FFF2-40B4-BE49-F238E27FC236}">
                <a16:creationId xmlns:a16="http://schemas.microsoft.com/office/drawing/2014/main" id="{2698392A-88BC-8F81-FC51-9C06B9F575F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06575" y="2908300"/>
            <a:ext cx="573088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>
            <a:lvl1pPr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800" b="1" i="1">
                <a:solidFill>
                  <a:schemeClr val="bg2"/>
                </a:solidFill>
              </a:rPr>
              <a:t>x</a:t>
            </a:r>
          </a:p>
        </p:txBody>
      </p:sp>
      <p:sp>
        <p:nvSpPr>
          <p:cNvPr id="8217" name="Rectangle 25">
            <a:extLst>
              <a:ext uri="{FF2B5EF4-FFF2-40B4-BE49-F238E27FC236}">
                <a16:creationId xmlns:a16="http://schemas.microsoft.com/office/drawing/2014/main" id="{319036A9-429F-C0DB-7073-90B3F014FF8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53288" y="1836738"/>
            <a:ext cx="860425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>
            <a:lvl1pPr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800" b="1" i="1">
                <a:solidFill>
                  <a:schemeClr val="bg2"/>
                </a:solidFill>
              </a:rPr>
              <a:t>y</a:t>
            </a:r>
          </a:p>
        </p:txBody>
      </p:sp>
      <p:sp>
        <p:nvSpPr>
          <p:cNvPr id="8218" name="Rectangle 26">
            <a:extLst>
              <a:ext uri="{FF2B5EF4-FFF2-40B4-BE49-F238E27FC236}">
                <a16:creationId xmlns:a16="http://schemas.microsoft.com/office/drawing/2014/main" id="{0370E0BA-B690-F014-3DB5-8E60C135762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96163" y="2551113"/>
            <a:ext cx="860425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>
            <a:lvl1pPr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800" b="1" i="1">
                <a:solidFill>
                  <a:schemeClr val="bg2"/>
                </a:solidFill>
              </a:rPr>
              <a:t>y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>
            <a:extLst>
              <a:ext uri="{FF2B5EF4-FFF2-40B4-BE49-F238E27FC236}">
                <a16:creationId xmlns:a16="http://schemas.microsoft.com/office/drawing/2014/main" id="{4D4ECE3D-FA74-6710-A3C5-6A257D902CC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71600" y="685800"/>
            <a:ext cx="7315200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>
            <a:lvl1pPr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/>
              <a:t>Example: Which of the following relations are function?</a:t>
            </a:r>
          </a:p>
        </p:txBody>
      </p:sp>
      <p:sp>
        <p:nvSpPr>
          <p:cNvPr id="10243" name="Rectangle 3">
            <a:extLst>
              <a:ext uri="{FF2B5EF4-FFF2-40B4-BE49-F238E27FC236}">
                <a16:creationId xmlns:a16="http://schemas.microsoft.com/office/drawing/2014/main" id="{FF62975F-F061-9B1A-2237-25AAA6BE7FD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2057400"/>
            <a:ext cx="69342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>
            <a:lvl1pPr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3600"/>
              <a:t>{(1, 1), (2, 4), (3, 9), (-3, 9)}</a:t>
            </a:r>
          </a:p>
        </p:txBody>
      </p:sp>
      <p:sp>
        <p:nvSpPr>
          <p:cNvPr id="11268" name="Rectangle 4">
            <a:extLst>
              <a:ext uri="{FF2B5EF4-FFF2-40B4-BE49-F238E27FC236}">
                <a16:creationId xmlns:a16="http://schemas.microsoft.com/office/drawing/2014/main" id="{4FB8FD4A-F653-0705-6936-DCE6B752BCC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47800" y="3886200"/>
            <a:ext cx="69342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>
            <a:lvl1pPr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3600"/>
              <a:t>{(1, 1), (1, -1), (2, 4), (4, 9)}</a:t>
            </a:r>
          </a:p>
        </p:txBody>
      </p:sp>
      <p:sp>
        <p:nvSpPr>
          <p:cNvPr id="11269" name="Rectangle 5">
            <a:extLst>
              <a:ext uri="{FF2B5EF4-FFF2-40B4-BE49-F238E27FC236}">
                <a16:creationId xmlns:a16="http://schemas.microsoft.com/office/drawing/2014/main" id="{A440D248-C98D-74B2-A94A-356C5A1F255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76600" y="2971800"/>
            <a:ext cx="28956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>
            <a:lvl1pPr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/>
              <a:t>A Function</a:t>
            </a:r>
          </a:p>
        </p:txBody>
      </p:sp>
      <p:sp>
        <p:nvSpPr>
          <p:cNvPr id="11270" name="Rectangle 6">
            <a:extLst>
              <a:ext uri="{FF2B5EF4-FFF2-40B4-BE49-F238E27FC236}">
                <a16:creationId xmlns:a16="http://schemas.microsoft.com/office/drawing/2014/main" id="{861FA5D0-4C3E-83FC-AEA2-50E83AAE2ED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76600" y="4953000"/>
            <a:ext cx="28956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>
            <a:lvl1pPr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/>
              <a:t>Not A Function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8" grpId="0" autoUpdateAnimBg="0"/>
      <p:bldP spid="11269" grpId="0" autoUpdateAnimBg="0"/>
      <p:bldP spid="11270" grpId="0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>
            <a:extLst>
              <a:ext uri="{FF2B5EF4-FFF2-40B4-BE49-F238E27FC236}">
                <a16:creationId xmlns:a16="http://schemas.microsoft.com/office/drawing/2014/main" id="{F592500F-A624-7922-FE5A-5C0431B713D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76400" y="228600"/>
            <a:ext cx="7162800" cy="1800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>
            <a:lvl1pPr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800"/>
              <a:t>Functions are often denoted by letters such as f, F, g, G, and others.  The symbol </a:t>
            </a:r>
            <a:r>
              <a:rPr lang="en-US" altLang="en-US" sz="2800" b="1" i="1"/>
              <a:t>f(x)</a:t>
            </a:r>
            <a:r>
              <a:rPr lang="en-US" altLang="en-US" sz="2800"/>
              <a:t>, read “</a:t>
            </a:r>
            <a:r>
              <a:rPr lang="en-US" altLang="en-US" sz="2800" i="1"/>
              <a:t>f</a:t>
            </a:r>
            <a:r>
              <a:rPr lang="en-US" altLang="en-US" sz="2800"/>
              <a:t> of </a:t>
            </a:r>
            <a:r>
              <a:rPr lang="en-US" altLang="en-US" sz="2800" i="1"/>
              <a:t>x</a:t>
            </a:r>
            <a:r>
              <a:rPr lang="en-US" altLang="en-US" sz="2800"/>
              <a:t>” or “</a:t>
            </a:r>
            <a:r>
              <a:rPr lang="en-US" altLang="en-US" sz="2800" i="1"/>
              <a:t>f</a:t>
            </a:r>
            <a:r>
              <a:rPr lang="en-US" altLang="en-US" sz="2800"/>
              <a:t> at </a:t>
            </a:r>
            <a:r>
              <a:rPr lang="en-US" altLang="en-US" sz="2800" i="1"/>
              <a:t>x</a:t>
            </a:r>
            <a:r>
              <a:rPr lang="en-US" altLang="en-US" sz="2800"/>
              <a:t>”, is the number that results when </a:t>
            </a:r>
            <a:r>
              <a:rPr lang="en-US" altLang="en-US" sz="2800" i="1"/>
              <a:t>x</a:t>
            </a:r>
            <a:r>
              <a:rPr lang="en-US" altLang="en-US" sz="2800"/>
              <a:t> is given and the function </a:t>
            </a:r>
            <a:r>
              <a:rPr lang="en-US" altLang="en-US" sz="2800" i="1"/>
              <a:t>f</a:t>
            </a:r>
            <a:r>
              <a:rPr lang="en-US" altLang="en-US" sz="2800"/>
              <a:t> is applied.</a:t>
            </a:r>
          </a:p>
        </p:txBody>
      </p:sp>
      <p:sp>
        <p:nvSpPr>
          <p:cNvPr id="13315" name="Rectangle 3">
            <a:extLst>
              <a:ext uri="{FF2B5EF4-FFF2-40B4-BE49-F238E27FC236}">
                <a16:creationId xmlns:a16="http://schemas.microsoft.com/office/drawing/2014/main" id="{938AEBFD-0300-A9BD-9DE7-7C7610B5E64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76400" y="2057400"/>
            <a:ext cx="6934200" cy="1373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>
            <a:lvl1pPr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800"/>
              <a:t>Elements of the domain, x, can be thought of as input and the result obtained when the function is applied can be thought of as output.</a:t>
            </a:r>
          </a:p>
        </p:txBody>
      </p:sp>
      <p:sp>
        <p:nvSpPr>
          <p:cNvPr id="13316" name="Rectangle 4">
            <a:extLst>
              <a:ext uri="{FF2B5EF4-FFF2-40B4-BE49-F238E27FC236}">
                <a16:creationId xmlns:a16="http://schemas.microsoft.com/office/drawing/2014/main" id="{8C14CF0D-DFF8-827E-DAE2-E51AA0465D9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76400" y="3582988"/>
            <a:ext cx="6934200" cy="3082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>
            <a:lvl1pPr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800"/>
              <a:t>Restrictions on this input/output machine:</a:t>
            </a:r>
          </a:p>
          <a:p>
            <a:pPr>
              <a:spcBef>
                <a:spcPct val="50000"/>
              </a:spcBef>
            </a:pPr>
            <a:r>
              <a:rPr lang="en-US" altLang="en-US" sz="2800"/>
              <a:t>	1.  It only accepts numbers from the 		domain of the function.</a:t>
            </a:r>
          </a:p>
          <a:p>
            <a:pPr>
              <a:spcBef>
                <a:spcPct val="50000"/>
              </a:spcBef>
            </a:pPr>
            <a:r>
              <a:rPr lang="en-US" altLang="en-US" sz="2800"/>
              <a:t>	2.  For each input, there is exactly one 	output (which may be repeated for 		different inputs).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3314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tx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3315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tx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3316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tx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4" grpId="0" autoUpdateAnimBg="0"/>
      <p:bldP spid="13315" grpId="0" autoUpdateAnimBg="0"/>
      <p:bldP spid="13316" grpId="0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 Box 2050">
            <a:extLst>
              <a:ext uri="{FF2B5EF4-FFF2-40B4-BE49-F238E27FC236}">
                <a16:creationId xmlns:a16="http://schemas.microsoft.com/office/drawing/2014/main" id="{B612E24C-C697-47C2-A81C-C60BF20323A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71600" y="304800"/>
            <a:ext cx="7391400" cy="2041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/>
              <a:t>For a function y = </a:t>
            </a:r>
            <a:r>
              <a:rPr lang="en-US" altLang="en-US" i="1"/>
              <a:t>f</a:t>
            </a:r>
            <a:r>
              <a:rPr lang="en-US" altLang="en-US"/>
              <a:t>(x), the variable x is called the </a:t>
            </a:r>
            <a:r>
              <a:rPr lang="en-US" altLang="en-US" b="1"/>
              <a:t>independent variable</a:t>
            </a:r>
            <a:r>
              <a:rPr lang="en-US" altLang="en-US"/>
              <a:t>, because it can be assigned any of the permissible numbers from the domain.</a:t>
            </a:r>
          </a:p>
        </p:txBody>
      </p:sp>
      <p:sp>
        <p:nvSpPr>
          <p:cNvPr id="14339" name="Text Box 2051">
            <a:extLst>
              <a:ext uri="{FF2B5EF4-FFF2-40B4-BE49-F238E27FC236}">
                <a16:creationId xmlns:a16="http://schemas.microsoft.com/office/drawing/2014/main" id="{B4830DF8-8349-7349-C25D-011C9298129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71600" y="2743200"/>
            <a:ext cx="7391400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/>
              <a:t>The variable y is called the </a:t>
            </a:r>
            <a:r>
              <a:rPr lang="en-US" altLang="en-US" b="1"/>
              <a:t>dependent variable</a:t>
            </a:r>
            <a:r>
              <a:rPr lang="en-US" altLang="en-US"/>
              <a:t>, because its value depends on x.</a:t>
            </a:r>
          </a:p>
        </p:txBody>
      </p:sp>
      <p:sp>
        <p:nvSpPr>
          <p:cNvPr id="14340" name="Text Box 2052">
            <a:extLst>
              <a:ext uri="{FF2B5EF4-FFF2-40B4-BE49-F238E27FC236}">
                <a16:creationId xmlns:a16="http://schemas.microsoft.com/office/drawing/2014/main" id="{13F2B581-2E69-BF85-39DF-C357FEAF61C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71600" y="4267200"/>
            <a:ext cx="6629400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/>
              <a:t>The independent variable is also called the </a:t>
            </a:r>
            <a:r>
              <a:rPr lang="en-US" altLang="en-US" b="1"/>
              <a:t>argument</a:t>
            </a:r>
            <a:r>
              <a:rPr lang="en-US" altLang="en-US"/>
              <a:t> of the function.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>
            <a:extLst>
              <a:ext uri="{FF2B5EF4-FFF2-40B4-BE49-F238E27FC236}">
                <a16:creationId xmlns:a16="http://schemas.microsoft.com/office/drawing/2014/main" id="{A4FC263B-FFCC-DB27-03F1-D16A62DE3EE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95400" y="304800"/>
            <a:ext cx="76962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>
            <a:lvl1pPr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/>
              <a:t>Example: Given the function  </a:t>
            </a:r>
          </a:p>
        </p:txBody>
      </p:sp>
      <p:graphicFrame>
        <p:nvGraphicFramePr>
          <p:cNvPr id="15363" name="Object 3">
            <a:extLst>
              <a:ext uri="{FF2B5EF4-FFF2-40B4-BE49-F238E27FC236}">
                <a16:creationId xmlns:a16="http://schemas.microsoft.com/office/drawing/2014/main" id="{B37D19DA-740C-03FF-2D0C-15009A2D96F1}"/>
              </a:ext>
            </a:extLst>
          </p:cNvPr>
          <p:cNvGraphicFramePr>
            <a:graphicFrameLocks/>
          </p:cNvGraphicFramePr>
          <p:nvPr/>
        </p:nvGraphicFramePr>
        <p:xfrm>
          <a:off x="6172200" y="306388"/>
          <a:ext cx="2192338" cy="5445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2192338" imgH="544513" progId="Equation.3">
                  <p:embed/>
                </p:oleObj>
              </mc:Choice>
              <mc:Fallback>
                <p:oleObj name="Equation" r:id="rId3" imgW="2192338" imgH="544513" progId="Equation.3">
                  <p:embed/>
                  <p:pic>
                    <p:nvPicPr>
                      <p:cNvPr id="0" name="Object 3"/>
                      <p:cNvPicPr>
                        <a:picLocks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72200" y="306388"/>
                        <a:ext cx="2192338" cy="5445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364" name="Rectangle 4">
            <a:extLst>
              <a:ext uri="{FF2B5EF4-FFF2-40B4-BE49-F238E27FC236}">
                <a16:creationId xmlns:a16="http://schemas.microsoft.com/office/drawing/2014/main" id="{8E0584AE-15BD-25B0-29CA-360FA1DB087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47800" y="1066800"/>
            <a:ext cx="16764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>
            <a:lvl1pPr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/>
              <a:t>Find:</a:t>
            </a:r>
          </a:p>
        </p:txBody>
      </p:sp>
      <p:graphicFrame>
        <p:nvGraphicFramePr>
          <p:cNvPr id="15365" name="Object 5">
            <a:extLst>
              <a:ext uri="{FF2B5EF4-FFF2-40B4-BE49-F238E27FC236}">
                <a16:creationId xmlns:a16="http://schemas.microsoft.com/office/drawing/2014/main" id="{886CBDAD-57F7-571C-7001-42C9F9AFF827}"/>
              </a:ext>
            </a:extLst>
          </p:cNvPr>
          <p:cNvGraphicFramePr>
            <a:graphicFrameLocks/>
          </p:cNvGraphicFramePr>
          <p:nvPr/>
        </p:nvGraphicFramePr>
        <p:xfrm>
          <a:off x="2514600" y="1149350"/>
          <a:ext cx="774700" cy="458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774700" imgH="458788" progId="Equation.3">
                  <p:embed/>
                </p:oleObj>
              </mc:Choice>
              <mc:Fallback>
                <p:oleObj name="Equation" r:id="rId5" imgW="774700" imgH="458788" progId="Equation.3">
                  <p:embed/>
                  <p:pic>
                    <p:nvPicPr>
                      <p:cNvPr id="0" name="Object 5"/>
                      <p:cNvPicPr>
                        <a:picLocks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4600" y="1149350"/>
                        <a:ext cx="774700" cy="4587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6" name="Object 6">
            <a:extLst>
              <a:ext uri="{FF2B5EF4-FFF2-40B4-BE49-F238E27FC236}">
                <a16:creationId xmlns:a16="http://schemas.microsoft.com/office/drawing/2014/main" id="{0A524EA7-8036-4D4C-969A-129C58206E6A}"/>
              </a:ext>
            </a:extLst>
          </p:cNvPr>
          <p:cNvGraphicFramePr>
            <a:graphicFrameLocks/>
          </p:cNvGraphicFramePr>
          <p:nvPr/>
        </p:nvGraphicFramePr>
        <p:xfrm>
          <a:off x="2438400" y="1835150"/>
          <a:ext cx="774700" cy="458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774700" imgH="458788" progId="Equation.3">
                  <p:embed/>
                </p:oleObj>
              </mc:Choice>
              <mc:Fallback>
                <p:oleObj name="Equation" r:id="rId5" imgW="774700" imgH="458788" progId="Equation.3">
                  <p:embed/>
                  <p:pic>
                    <p:nvPicPr>
                      <p:cNvPr id="0" name="Object 6"/>
                      <p:cNvPicPr>
                        <a:picLocks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8400" y="1835150"/>
                        <a:ext cx="774700" cy="4587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7" name="Object 7">
            <a:extLst>
              <a:ext uri="{FF2B5EF4-FFF2-40B4-BE49-F238E27FC236}">
                <a16:creationId xmlns:a16="http://schemas.microsoft.com/office/drawing/2014/main" id="{B2734ABB-A31B-2B5D-5596-AD83F24F24DD}"/>
              </a:ext>
            </a:extLst>
          </p:cNvPr>
          <p:cNvGraphicFramePr>
            <a:graphicFrameLocks/>
          </p:cNvGraphicFramePr>
          <p:nvPr/>
        </p:nvGraphicFramePr>
        <p:xfrm>
          <a:off x="3352800" y="1671638"/>
          <a:ext cx="2835275" cy="6270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835275" imgH="627063" progId="Equation.3">
                  <p:embed/>
                </p:oleObj>
              </mc:Choice>
              <mc:Fallback>
                <p:oleObj name="Equation" r:id="rId8" imgW="2835275" imgH="627063" progId="Equation.3">
                  <p:embed/>
                  <p:pic>
                    <p:nvPicPr>
                      <p:cNvPr id="0" name="Object 7"/>
                      <p:cNvPicPr>
                        <a:picLocks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2800" y="1671638"/>
                        <a:ext cx="2835275" cy="6270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368" name="Rectangle 8">
            <a:extLst>
              <a:ext uri="{FF2B5EF4-FFF2-40B4-BE49-F238E27FC236}">
                <a16:creationId xmlns:a16="http://schemas.microsoft.com/office/drawing/2014/main" id="{8E1973C0-DC66-A1C3-CEB9-74C0B5350FD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2514600"/>
            <a:ext cx="7086600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>
            <a:lvl1pPr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i="1"/>
              <a:t> f</a:t>
            </a:r>
            <a:r>
              <a:rPr lang="en-US" altLang="en-US"/>
              <a:t> (</a:t>
            </a:r>
            <a:r>
              <a:rPr lang="en-US" altLang="en-US" i="1"/>
              <a:t>x</a:t>
            </a:r>
            <a:r>
              <a:rPr lang="en-US" altLang="en-US"/>
              <a:t>) is the number that results when the number </a:t>
            </a:r>
            <a:r>
              <a:rPr lang="en-US" altLang="en-US" i="1"/>
              <a:t>x</a:t>
            </a:r>
            <a:r>
              <a:rPr lang="en-US" altLang="en-US"/>
              <a:t> is applied to the rule for </a:t>
            </a:r>
            <a:r>
              <a:rPr lang="en-US" altLang="en-US" i="1"/>
              <a:t>f</a:t>
            </a:r>
            <a:r>
              <a:rPr lang="en-US" altLang="en-US"/>
              <a:t>.</a:t>
            </a:r>
          </a:p>
        </p:txBody>
      </p:sp>
      <p:sp>
        <p:nvSpPr>
          <p:cNvPr id="15369" name="Rectangle 9">
            <a:extLst>
              <a:ext uri="{FF2B5EF4-FFF2-40B4-BE49-F238E27FC236}">
                <a16:creationId xmlns:a16="http://schemas.microsoft.com/office/drawing/2014/main" id="{1CE60D20-65BA-CAE8-B667-B5E9FEA15D3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3733800"/>
            <a:ext cx="16764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>
            <a:lvl1pPr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/>
              <a:t>Find:</a:t>
            </a:r>
          </a:p>
        </p:txBody>
      </p:sp>
      <p:graphicFrame>
        <p:nvGraphicFramePr>
          <p:cNvPr id="15370" name="Object 10">
            <a:extLst>
              <a:ext uri="{FF2B5EF4-FFF2-40B4-BE49-F238E27FC236}">
                <a16:creationId xmlns:a16="http://schemas.microsoft.com/office/drawing/2014/main" id="{D97A698E-B515-1DCF-E39B-03C91F78044C}"/>
              </a:ext>
            </a:extLst>
          </p:cNvPr>
          <p:cNvGraphicFramePr>
            <a:graphicFrameLocks/>
          </p:cNvGraphicFramePr>
          <p:nvPr/>
        </p:nvGraphicFramePr>
        <p:xfrm>
          <a:off x="2557463" y="3759200"/>
          <a:ext cx="1368425" cy="519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368425" imgH="519113" progId="Equation.3">
                  <p:embed/>
                </p:oleObj>
              </mc:Choice>
              <mc:Fallback>
                <p:oleObj name="Equation" r:id="rId10" imgW="1368425" imgH="519113" progId="Equation.3">
                  <p:embed/>
                  <p:pic>
                    <p:nvPicPr>
                      <p:cNvPr id="0" name="Object 10"/>
                      <p:cNvPicPr>
                        <a:picLocks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57463" y="3759200"/>
                        <a:ext cx="1368425" cy="5191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71" name="Object 11">
            <a:extLst>
              <a:ext uri="{FF2B5EF4-FFF2-40B4-BE49-F238E27FC236}">
                <a16:creationId xmlns:a16="http://schemas.microsoft.com/office/drawing/2014/main" id="{326C38D2-5EEC-A874-17F1-1988584A1299}"/>
              </a:ext>
            </a:extLst>
          </p:cNvPr>
          <p:cNvGraphicFramePr>
            <a:graphicFrameLocks/>
          </p:cNvGraphicFramePr>
          <p:nvPr/>
        </p:nvGraphicFramePr>
        <p:xfrm>
          <a:off x="2439988" y="4384675"/>
          <a:ext cx="4222750" cy="657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4222750" imgH="657225" progId="Equation.3">
                  <p:embed/>
                </p:oleObj>
              </mc:Choice>
              <mc:Fallback>
                <p:oleObj name="Equation" r:id="rId12" imgW="4222750" imgH="657225" progId="Equation.3">
                  <p:embed/>
                  <p:pic>
                    <p:nvPicPr>
                      <p:cNvPr id="0" name="Object 11"/>
                      <p:cNvPicPr>
                        <a:picLocks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9988" y="4384675"/>
                        <a:ext cx="4222750" cy="657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72" name="Object 12">
            <a:extLst>
              <a:ext uri="{FF2B5EF4-FFF2-40B4-BE49-F238E27FC236}">
                <a16:creationId xmlns:a16="http://schemas.microsoft.com/office/drawing/2014/main" id="{10DD8799-1494-E757-7DFD-47A14B638F77}"/>
              </a:ext>
            </a:extLst>
          </p:cNvPr>
          <p:cNvGraphicFramePr>
            <a:graphicFrameLocks/>
          </p:cNvGraphicFramePr>
          <p:nvPr/>
        </p:nvGraphicFramePr>
        <p:xfrm>
          <a:off x="4114800" y="5100638"/>
          <a:ext cx="3670300" cy="549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3670300" imgH="549275" progId="Equation.3">
                  <p:embed/>
                </p:oleObj>
              </mc:Choice>
              <mc:Fallback>
                <p:oleObj name="Equation" r:id="rId14" imgW="3670300" imgH="549275" progId="Equation.3">
                  <p:embed/>
                  <p:pic>
                    <p:nvPicPr>
                      <p:cNvPr id="0" name="Object 12"/>
                      <p:cNvPicPr>
                        <a:picLocks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14800" y="5100638"/>
                        <a:ext cx="3670300" cy="549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73" name="Object 13">
            <a:extLst>
              <a:ext uri="{FF2B5EF4-FFF2-40B4-BE49-F238E27FC236}">
                <a16:creationId xmlns:a16="http://schemas.microsoft.com/office/drawing/2014/main" id="{061BD875-D7E1-CB08-369B-7D67CB6B11DC}"/>
              </a:ext>
            </a:extLst>
          </p:cNvPr>
          <p:cNvGraphicFramePr>
            <a:graphicFrameLocks/>
          </p:cNvGraphicFramePr>
          <p:nvPr/>
        </p:nvGraphicFramePr>
        <p:xfrm>
          <a:off x="4114800" y="5794375"/>
          <a:ext cx="3508375" cy="466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3508375" imgH="466725" progId="Equation.3">
                  <p:embed/>
                </p:oleObj>
              </mc:Choice>
              <mc:Fallback>
                <p:oleObj name="Equation" r:id="rId16" imgW="3508375" imgH="466725" progId="Equation.3">
                  <p:embed/>
                  <p:pic>
                    <p:nvPicPr>
                      <p:cNvPr id="0" name="Object 13"/>
                      <p:cNvPicPr>
                        <a:picLocks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14800" y="5794375"/>
                        <a:ext cx="3508375" cy="466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5366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tx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5367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tx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5368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tx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5371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tx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5372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tx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8" grpId="0" autoUpdateAnimBg="0"/>
      <p:bldP spid="15369" grpId="0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>
            <a:extLst>
              <a:ext uri="{FF2B5EF4-FFF2-40B4-BE49-F238E27FC236}">
                <a16:creationId xmlns:a16="http://schemas.microsoft.com/office/drawing/2014/main" id="{840E946D-7C02-CCFE-F988-C20FF36EE14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0" y="381000"/>
            <a:ext cx="7620000" cy="1554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>
            <a:lvl1pPr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/>
              <a:t>The domain of a function </a:t>
            </a:r>
            <a:r>
              <a:rPr lang="en-US" altLang="en-US" i="1"/>
              <a:t>f</a:t>
            </a:r>
            <a:r>
              <a:rPr lang="en-US" altLang="en-US"/>
              <a:t>  is the set of real numbers such that the rule of the function makes sense.</a:t>
            </a:r>
          </a:p>
        </p:txBody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id="{EA9123DE-DFF0-19FA-2C83-A73D9020DC5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0" y="2209800"/>
            <a:ext cx="7239000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>
            <a:lvl1pPr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/>
              <a:t>Domain can also be thought of as the set of all possible input for the function machine.</a:t>
            </a:r>
          </a:p>
        </p:txBody>
      </p:sp>
      <p:sp>
        <p:nvSpPr>
          <p:cNvPr id="17412" name="Rectangle 4">
            <a:extLst>
              <a:ext uri="{FF2B5EF4-FFF2-40B4-BE49-F238E27FC236}">
                <a16:creationId xmlns:a16="http://schemas.microsoft.com/office/drawing/2014/main" id="{0E02337F-01EA-BDBB-9F73-CA1DDC6C798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0" y="3733800"/>
            <a:ext cx="79248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>
            <a:lvl1pPr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800"/>
              <a:t>Example: Find the domain of the following function:</a:t>
            </a:r>
          </a:p>
        </p:txBody>
      </p:sp>
      <p:graphicFrame>
        <p:nvGraphicFramePr>
          <p:cNvPr id="27653" name="Object 5">
            <a:extLst>
              <a:ext uri="{FF2B5EF4-FFF2-40B4-BE49-F238E27FC236}">
                <a16:creationId xmlns:a16="http://schemas.microsoft.com/office/drawing/2014/main" id="{5FBFDF4C-E0A1-BF28-EBFC-1B1F4DDD73F3}"/>
              </a:ext>
            </a:extLst>
          </p:cNvPr>
          <p:cNvGraphicFramePr>
            <a:graphicFrameLocks/>
          </p:cNvGraphicFramePr>
          <p:nvPr/>
        </p:nvGraphicFramePr>
        <p:xfrm>
          <a:off x="2670175" y="4483100"/>
          <a:ext cx="3675063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3675063" imgH="635000" progId="Equation.3">
                  <p:embed/>
                </p:oleObj>
              </mc:Choice>
              <mc:Fallback>
                <p:oleObj name="Equation" r:id="rId3" imgW="3675063" imgH="635000" progId="Equation.3">
                  <p:embed/>
                  <p:pic>
                    <p:nvPicPr>
                      <p:cNvPr id="0" name="Object 5"/>
                      <p:cNvPicPr>
                        <a:picLocks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70175" y="4483100"/>
                        <a:ext cx="3675063" cy="635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654" name="Rectangle 6">
            <a:extLst>
              <a:ext uri="{FF2B5EF4-FFF2-40B4-BE49-F238E27FC236}">
                <a16:creationId xmlns:a16="http://schemas.microsoft.com/office/drawing/2014/main" id="{557A8417-2ABD-246C-6D1D-7630E4A40F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67000" y="5410200"/>
            <a:ext cx="43434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>
            <a:lvl1pPr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800"/>
              <a:t>Domain: All real numbers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6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7653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66FFCC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6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4" grpId="0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>
            <a:extLst>
              <a:ext uri="{FF2B5EF4-FFF2-40B4-BE49-F238E27FC236}">
                <a16:creationId xmlns:a16="http://schemas.microsoft.com/office/drawing/2014/main" id="{2F3EBFE3-19FE-7609-E3EA-F6D409059D3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66800" y="457200"/>
            <a:ext cx="79248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>
            <a:lvl1pPr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800"/>
              <a:t>Example: Find the domain of the following function:</a:t>
            </a:r>
          </a:p>
        </p:txBody>
      </p:sp>
      <p:graphicFrame>
        <p:nvGraphicFramePr>
          <p:cNvPr id="29699" name="Object 3">
            <a:extLst>
              <a:ext uri="{FF2B5EF4-FFF2-40B4-BE49-F238E27FC236}">
                <a16:creationId xmlns:a16="http://schemas.microsoft.com/office/drawing/2014/main" id="{E69B83BA-22F8-2BF2-B966-F632F62EDA9C}"/>
              </a:ext>
            </a:extLst>
          </p:cNvPr>
          <p:cNvGraphicFramePr>
            <a:graphicFrameLocks/>
          </p:cNvGraphicFramePr>
          <p:nvPr/>
        </p:nvGraphicFramePr>
        <p:xfrm>
          <a:off x="3133725" y="1066800"/>
          <a:ext cx="1908175" cy="1001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908175" imgH="1001713" progId="Equation.3">
                  <p:embed/>
                </p:oleObj>
              </mc:Choice>
              <mc:Fallback>
                <p:oleObj name="Equation" r:id="rId3" imgW="1908175" imgH="1001713" progId="Equation.3">
                  <p:embed/>
                  <p:pic>
                    <p:nvPicPr>
                      <p:cNvPr id="0" name="Object 3"/>
                      <p:cNvPicPr>
                        <a:picLocks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33725" y="1066800"/>
                        <a:ext cx="1908175" cy="10017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700" name="Object 4">
            <a:extLst>
              <a:ext uri="{FF2B5EF4-FFF2-40B4-BE49-F238E27FC236}">
                <a16:creationId xmlns:a16="http://schemas.microsoft.com/office/drawing/2014/main" id="{BAC5465F-2B97-F1B3-FAA3-E5B69FBB858E}"/>
              </a:ext>
            </a:extLst>
          </p:cNvPr>
          <p:cNvGraphicFramePr>
            <a:graphicFrameLocks/>
          </p:cNvGraphicFramePr>
          <p:nvPr/>
        </p:nvGraphicFramePr>
        <p:xfrm>
          <a:off x="3105150" y="2360613"/>
          <a:ext cx="5899150" cy="471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" r:id="rId5" imgW="5899150" imgH="471488" progId="Word.Document.8">
                  <p:embed/>
                </p:oleObj>
              </mc:Choice>
              <mc:Fallback>
                <p:oleObj name="Document" r:id="rId5" imgW="5899150" imgH="471488" progId="Word.Document.8">
                  <p:embed/>
                  <p:pic>
                    <p:nvPicPr>
                      <p:cNvPr id="0" name="Object 4"/>
                      <p:cNvPicPr>
                        <a:picLocks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05150" y="2360613"/>
                        <a:ext cx="5899150" cy="4714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9701" name="Rectangle 5">
            <a:extLst>
              <a:ext uri="{FF2B5EF4-FFF2-40B4-BE49-F238E27FC236}">
                <a16:creationId xmlns:a16="http://schemas.microsoft.com/office/drawing/2014/main" id="{A5AD61B9-951B-9B40-18F6-C6F82AC1ED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66800" y="3276600"/>
            <a:ext cx="79248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>
            <a:lvl1pPr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800"/>
              <a:t>Example: Find the domain of the following function:</a:t>
            </a:r>
          </a:p>
        </p:txBody>
      </p:sp>
      <p:graphicFrame>
        <p:nvGraphicFramePr>
          <p:cNvPr id="29702" name="Object 6">
            <a:extLst>
              <a:ext uri="{FF2B5EF4-FFF2-40B4-BE49-F238E27FC236}">
                <a16:creationId xmlns:a16="http://schemas.microsoft.com/office/drawing/2014/main" id="{2C7EFEF8-0C05-34EB-9E91-E4A1CE8FB063}"/>
              </a:ext>
            </a:extLst>
          </p:cNvPr>
          <p:cNvGraphicFramePr>
            <a:graphicFrameLocks/>
          </p:cNvGraphicFramePr>
          <p:nvPr/>
        </p:nvGraphicFramePr>
        <p:xfrm>
          <a:off x="3184525" y="3878263"/>
          <a:ext cx="2473325" cy="5540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2473325" imgH="554038" progId="Equation.3">
                  <p:embed/>
                </p:oleObj>
              </mc:Choice>
              <mc:Fallback>
                <p:oleObj name="Equation" r:id="rId7" imgW="2473325" imgH="554038" progId="Equation.3">
                  <p:embed/>
                  <p:pic>
                    <p:nvPicPr>
                      <p:cNvPr id="0" name="Object 6"/>
                      <p:cNvPicPr>
                        <a:picLocks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84525" y="3878263"/>
                        <a:ext cx="2473325" cy="5540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703" name="Object 7">
            <a:extLst>
              <a:ext uri="{FF2B5EF4-FFF2-40B4-BE49-F238E27FC236}">
                <a16:creationId xmlns:a16="http://schemas.microsoft.com/office/drawing/2014/main" id="{4C06458F-2620-F4E3-77BE-EC2FB2CF20C4}"/>
              </a:ext>
            </a:extLst>
          </p:cNvPr>
          <p:cNvGraphicFramePr>
            <a:graphicFrameLocks/>
          </p:cNvGraphicFramePr>
          <p:nvPr/>
        </p:nvGraphicFramePr>
        <p:xfrm>
          <a:off x="3505200" y="4572000"/>
          <a:ext cx="1662113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1662113" imgH="393700" progId="Equation.3">
                  <p:embed/>
                </p:oleObj>
              </mc:Choice>
              <mc:Fallback>
                <p:oleObj name="Equation" r:id="rId9" imgW="1662113" imgH="393700" progId="Equation.3">
                  <p:embed/>
                  <p:pic>
                    <p:nvPicPr>
                      <p:cNvPr id="0" name="Object 7"/>
                      <p:cNvPicPr>
                        <a:picLocks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05200" y="4572000"/>
                        <a:ext cx="1662113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704" name="Object 8">
            <a:extLst>
              <a:ext uri="{FF2B5EF4-FFF2-40B4-BE49-F238E27FC236}">
                <a16:creationId xmlns:a16="http://schemas.microsoft.com/office/drawing/2014/main" id="{E9C6451E-8099-2758-FCE3-532890CDB023}"/>
              </a:ext>
            </a:extLst>
          </p:cNvPr>
          <p:cNvGraphicFramePr>
            <a:graphicFrameLocks/>
          </p:cNvGraphicFramePr>
          <p:nvPr/>
        </p:nvGraphicFramePr>
        <p:xfrm>
          <a:off x="3721100" y="5110163"/>
          <a:ext cx="1168400" cy="388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1168400" imgH="388938" progId="Equation.3">
                  <p:embed/>
                </p:oleObj>
              </mc:Choice>
              <mc:Fallback>
                <p:oleObj name="Equation" r:id="rId11" imgW="1168400" imgH="388938" progId="Equation.3">
                  <p:embed/>
                  <p:pic>
                    <p:nvPicPr>
                      <p:cNvPr id="0" name="Object 8"/>
                      <p:cNvPicPr>
                        <a:picLocks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21100" y="5110163"/>
                        <a:ext cx="1168400" cy="3889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705" name="Object 9">
            <a:extLst>
              <a:ext uri="{FF2B5EF4-FFF2-40B4-BE49-F238E27FC236}">
                <a16:creationId xmlns:a16="http://schemas.microsoft.com/office/drawing/2014/main" id="{01C2210B-BED4-A7E8-9FCF-66C9A2306570}"/>
              </a:ext>
            </a:extLst>
          </p:cNvPr>
          <p:cNvGraphicFramePr>
            <a:graphicFrameLocks/>
          </p:cNvGraphicFramePr>
          <p:nvPr/>
        </p:nvGraphicFramePr>
        <p:xfrm>
          <a:off x="3178175" y="5713413"/>
          <a:ext cx="5445125" cy="471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" r:id="rId13" imgW="5445125" imgH="471488" progId="Word.Document.8">
                  <p:embed/>
                </p:oleObj>
              </mc:Choice>
              <mc:Fallback>
                <p:oleObj name="Document" r:id="rId13" imgW="5445125" imgH="471488" progId="Word.Document.8">
                  <p:embed/>
                  <p:pic>
                    <p:nvPicPr>
                      <p:cNvPr id="0" name="Object 9"/>
                      <p:cNvPicPr>
                        <a:picLocks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78175" y="5713413"/>
                        <a:ext cx="5445125" cy="4714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6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9699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tx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7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9700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tx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7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7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9702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tx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7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9703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tx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7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9704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tx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7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9705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tx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701" grpId="0" autoUpdateAnimBg="0"/>
    </p:bldLst>
  </p:timing>
</p:sld>
</file>

<file path=ppt/theme/theme1.xml><?xml version="1.0" encoding="utf-8"?>
<a:theme xmlns:a="http://schemas.openxmlformats.org/drawingml/2006/main" name="Azure">
  <a:themeElements>
    <a:clrScheme name="Azure 1">
      <a:dk1>
        <a:srgbClr val="000000"/>
      </a:dk1>
      <a:lt1>
        <a:srgbClr val="FFFFFF"/>
      </a:lt1>
      <a:dk2>
        <a:srgbClr val="3333FF"/>
      </a:dk2>
      <a:lt2>
        <a:srgbClr val="00FFFF"/>
      </a:lt2>
      <a:accent1>
        <a:srgbClr val="00CCCC"/>
      </a:accent1>
      <a:accent2>
        <a:srgbClr val="CC99FF"/>
      </a:accent2>
      <a:accent3>
        <a:srgbClr val="ADADFF"/>
      </a:accent3>
      <a:accent4>
        <a:srgbClr val="DADADA"/>
      </a:accent4>
      <a:accent5>
        <a:srgbClr val="AAE2E2"/>
      </a:accent5>
      <a:accent6>
        <a:srgbClr val="B98AE7"/>
      </a:accent6>
      <a:hlink>
        <a:srgbClr val="6600CC"/>
      </a:hlink>
      <a:folHlink>
        <a:srgbClr val="6699FF"/>
      </a:folHlink>
    </a:clrScheme>
    <a:fontScheme name="Azure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</a:defRPr>
        </a:defPPr>
      </a:lstStyle>
    </a:lnDef>
  </a:objectDefaults>
  <a:extraClrSchemeLst>
    <a:extraClrScheme>
      <a:clrScheme name="Azure 1">
        <a:dk1>
          <a:srgbClr val="000000"/>
        </a:dk1>
        <a:lt1>
          <a:srgbClr val="FFFFFF"/>
        </a:lt1>
        <a:dk2>
          <a:srgbClr val="3333FF"/>
        </a:dk2>
        <a:lt2>
          <a:srgbClr val="00FFFF"/>
        </a:lt2>
        <a:accent1>
          <a:srgbClr val="00CCCC"/>
        </a:accent1>
        <a:accent2>
          <a:srgbClr val="CC99FF"/>
        </a:accent2>
        <a:accent3>
          <a:srgbClr val="ADADFF"/>
        </a:accent3>
        <a:accent4>
          <a:srgbClr val="DADADA"/>
        </a:accent4>
        <a:accent5>
          <a:srgbClr val="AAE2E2"/>
        </a:accent5>
        <a:accent6>
          <a:srgbClr val="B98AE7"/>
        </a:accent6>
        <a:hlink>
          <a:srgbClr val="6600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zure 2">
        <a:dk1>
          <a:srgbClr val="000000"/>
        </a:dk1>
        <a:lt1>
          <a:srgbClr val="CCECFF"/>
        </a:lt1>
        <a:dk2>
          <a:srgbClr val="330099"/>
        </a:dk2>
        <a:lt2>
          <a:srgbClr val="0099CC"/>
        </a:lt2>
        <a:accent1>
          <a:srgbClr val="009999"/>
        </a:accent1>
        <a:accent2>
          <a:srgbClr val="FF99CC"/>
        </a:accent2>
        <a:accent3>
          <a:srgbClr val="E2F4FF"/>
        </a:accent3>
        <a:accent4>
          <a:srgbClr val="000000"/>
        </a:accent4>
        <a:accent5>
          <a:srgbClr val="AACACA"/>
        </a:accent5>
        <a:accent6>
          <a:srgbClr val="E78AB9"/>
        </a:accent6>
        <a:hlink>
          <a:srgbClr val="6600CC"/>
        </a:hlink>
        <a:folHlink>
          <a:srgbClr val="3366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zure 3">
        <a:dk1>
          <a:srgbClr val="000000"/>
        </a:dk1>
        <a:lt1>
          <a:srgbClr val="FFFFFF"/>
        </a:lt1>
        <a:dk2>
          <a:srgbClr val="000000"/>
        </a:dk2>
        <a:lt2>
          <a:srgbClr val="CBCBCB"/>
        </a:lt2>
        <a:accent1>
          <a:srgbClr val="B2B2B2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D5D5D5"/>
        </a:accent5>
        <a:accent6>
          <a:srgbClr val="797979"/>
        </a:accent6>
        <a:hlink>
          <a:srgbClr val="5F5F5F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C:\MSOffice\Templates\Presentation Designs\Azure.pot</Template>
  <TotalTime>110</TotalTime>
  <Words>822</Words>
  <Application>Microsoft Office PowerPoint</Application>
  <PresentationFormat>On-screen Show (4:3)</PresentationFormat>
  <Paragraphs>65</Paragraphs>
  <Slides>15</Slides>
  <Notes>14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15</vt:i4>
      </vt:variant>
    </vt:vector>
  </HeadingPairs>
  <TitlesOfParts>
    <vt:vector size="21" baseType="lpstr">
      <vt:lpstr>Times New Roman</vt:lpstr>
      <vt:lpstr>Arial</vt:lpstr>
      <vt:lpstr>Monotype Sorts</vt:lpstr>
      <vt:lpstr>Azure</vt:lpstr>
      <vt:lpstr>Microsoft Equation 3.0</vt:lpstr>
      <vt:lpstr>Microsoft Word 97 - 2003 Document</vt:lpstr>
      <vt:lpstr>Sullivan Algebra &amp; Trigonometry: Section 3.1 Functions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Sullivan College Algebra Section 3.1</dc:title>
  <dc:creator>Jeffrey A. Detrick</dc:creator>
  <cp:lastModifiedBy>Zabdawi, Marwan</cp:lastModifiedBy>
  <cp:revision>16</cp:revision>
  <dcterms:created xsi:type="dcterms:W3CDTF">1995-05-28T16:02:17Z</dcterms:created>
  <dcterms:modified xsi:type="dcterms:W3CDTF">2025-08-05T21:30:01Z</dcterms:modified>
</cp:coreProperties>
</file>