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5" r:id="rId2"/>
    <p:sldId id="256" r:id="rId3"/>
    <p:sldId id="264" r:id="rId4"/>
    <p:sldId id="260" r:id="rId5"/>
    <p:sldId id="258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B4323-5ACC-4E78-A9FD-593098C1F051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F95EE-00A3-4E90-A7BE-FFD3250E1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0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Hamlet Burned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F95EE-00A3-4E90-A7BE-FFD3250E1C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09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F95EE-00A3-4E90-A7BE-FFD3250E1C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2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Chicken</a:t>
            </a:r>
            <a:r>
              <a:rPr lang="en-US" baseline="0" dirty="0" smtClean="0"/>
              <a:t> being Caught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F95EE-00A3-4E90-A7BE-FFD3250E1C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0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5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0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5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8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0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3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6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1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CCB8F-1709-4A8F-BD34-A56EEBA99675}" type="datetimeFigureOut">
              <a:rPr lang="en-US" smtClean="0"/>
              <a:t>03/13/16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4BC9B-2809-414F-B7AA-1F24F46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6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THINGS THEY CARRIED (STYLE)</a:t>
            </a:r>
            <a:endParaRPr lang="en-US" dirty="0"/>
          </a:p>
        </p:txBody>
      </p:sp>
      <p:pic>
        <p:nvPicPr>
          <p:cNvPr id="1026" name="Picture 2" descr="C:\Users\Owner\Pictures\imagesHY1K4GR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600200"/>
            <a:ext cx="5334000" cy="312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14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Pictures\BurnedDownVillage400__400x27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8077200" cy="510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189047"/>
            <a:ext cx="7751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was no music. Most of the hamlet had burned down, including her house, </a:t>
            </a:r>
          </a:p>
          <a:p>
            <a:r>
              <a:rPr lang="en-US" dirty="0" smtClean="0"/>
              <a:t>which was now smoke.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4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wner\Pictures\thKKRZ6P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705599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228600"/>
            <a:ext cx="866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girl danced with her eyes half closed , her feet bare. She was maybe fourteen. She had</a:t>
            </a:r>
          </a:p>
          <a:p>
            <a:r>
              <a:rPr lang="en-US" dirty="0" smtClean="0"/>
              <a:t>black hair and brown skin. “Why’s she dancing?” </a:t>
            </a:r>
            <a:r>
              <a:rPr lang="en-US" dirty="0" err="1" smtClean="0"/>
              <a:t>Azar</a:t>
            </a:r>
            <a:r>
              <a:rPr lang="en-US" dirty="0" smtClean="0"/>
              <a:t> said.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wner\Pictures\imagesTCGGTAB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001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7287"/>
            <a:ext cx="83322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searched through the wreckage but there wasn’t much to find. Rat </a:t>
            </a:r>
            <a:r>
              <a:rPr lang="en-US" dirty="0" err="1" smtClean="0"/>
              <a:t>Kiley</a:t>
            </a:r>
            <a:r>
              <a:rPr lang="en-US" dirty="0" smtClean="0"/>
              <a:t> caught a </a:t>
            </a:r>
          </a:p>
          <a:p>
            <a:r>
              <a:rPr lang="en-US" dirty="0"/>
              <a:t>c</a:t>
            </a:r>
            <a:r>
              <a:rPr lang="en-US" dirty="0" smtClean="0"/>
              <a:t>hicken for dinner. Lieutenant Cross radioed up to the gunships and told them to go </a:t>
            </a:r>
          </a:p>
          <a:p>
            <a:r>
              <a:rPr lang="en-US" dirty="0" smtClean="0"/>
              <a:t>away. The girl danced mostly on her toes. She took tiny steps in the dirt in front of her</a:t>
            </a:r>
          </a:p>
          <a:p>
            <a:r>
              <a:rPr lang="en-US" dirty="0" smtClean="0"/>
              <a:t>House, sometimes making a slow twirl, sometimes smiling to herself.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Pictures\imagesN9QU6R5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1534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240268"/>
            <a:ext cx="9124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 we found her family house. They were dead and badly burned. It wasn’t a big family</a:t>
            </a:r>
          </a:p>
          <a:p>
            <a:r>
              <a:rPr lang="en-US" dirty="0" smtClean="0"/>
              <a:t>: an infant and an old woman and a woman whose age was hard to tell. We dragged them</a:t>
            </a:r>
          </a:p>
          <a:p>
            <a:r>
              <a:rPr lang="en-US" dirty="0"/>
              <a:t>o</a:t>
            </a:r>
            <a:r>
              <a:rPr lang="en-US" dirty="0" smtClean="0"/>
              <a:t>ut, the girl kept dancing. She put the palms of her hands against her ears, which must’ve </a:t>
            </a:r>
          </a:p>
          <a:p>
            <a:r>
              <a:rPr lang="en-US" dirty="0" smtClean="0"/>
              <a:t>Meant something, and she danced sideways for a short while, and then backwards.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wner\Pictures\James-E_-Callaha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295400"/>
            <a:ext cx="8026400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609600"/>
            <a:ext cx="427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Trying to attempt to save the young woman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76529"/>
            <a:ext cx="6934200" cy="474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76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That night, after we’d marched away from the smoking village, </a:t>
            </a:r>
            <a:r>
              <a:rPr lang="en-US" dirty="0" err="1" smtClean="0"/>
              <a:t>Azar</a:t>
            </a:r>
            <a:r>
              <a:rPr lang="en-US" dirty="0" smtClean="0"/>
              <a:t> mocked the girl’s </a:t>
            </a:r>
          </a:p>
          <a:p>
            <a:r>
              <a:rPr lang="en-US" dirty="0" smtClean="0"/>
              <a:t>dancing. He did funny jumps and spins. He put the palms of his hands against his ears and danced sideways for a while, and then backwards, and then did an erotic thing with his 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wner\Pictures\images0RUL220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6324600" cy="48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5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278</Words>
  <Application>Microsoft Office PowerPoint</Application>
  <PresentationFormat>On-screen Show (4:3)</PresentationFormat>
  <Paragraphs>22</Paragraphs>
  <Slides>8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           THINGS THEY CARRIED (STYLE)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M E Silverman</cp:lastModifiedBy>
  <cp:revision>11</cp:revision>
  <dcterms:created xsi:type="dcterms:W3CDTF">2016-03-12T01:15:05Z</dcterms:created>
  <dcterms:modified xsi:type="dcterms:W3CDTF">2016-03-14T00:28:08Z</dcterms:modified>
</cp:coreProperties>
</file>