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AE00D-7D38-4A64-8D84-F7C1A61368B2}" v="288" dt="2020-06-03T23:24:0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uffey" userId="e43fb1d6869b1d90" providerId="LiveId" clId="{7ECAE00D-7D38-4A64-8D84-F7C1A61368B2}"/>
    <pc:docChg chg="undo custSel addSld delSld modSld">
      <pc:chgData name="Karen Guffey" userId="e43fb1d6869b1d90" providerId="LiveId" clId="{7ECAE00D-7D38-4A64-8D84-F7C1A61368B2}" dt="2020-06-03T23:22:21.772" v="817"/>
      <pc:docMkLst>
        <pc:docMk/>
      </pc:docMkLst>
      <pc:sldChg chg="modSp modAnim">
        <pc:chgData name="Karen Guffey" userId="e43fb1d6869b1d90" providerId="LiveId" clId="{7ECAE00D-7D38-4A64-8D84-F7C1A61368B2}" dt="2020-06-03T23:20:32.485" v="807" actId="1076"/>
        <pc:sldMkLst>
          <pc:docMk/>
          <pc:sldMk cId="331633445" sldId="260"/>
        </pc:sldMkLst>
        <pc:spChg chg="mod">
          <ac:chgData name="Karen Guffey" userId="e43fb1d6869b1d90" providerId="LiveId" clId="{7ECAE00D-7D38-4A64-8D84-F7C1A61368B2}" dt="2020-06-03T23:20:32.485" v="807" actId="1076"/>
          <ac:spMkLst>
            <pc:docMk/>
            <pc:sldMk cId="331633445" sldId="260"/>
            <ac:spMk id="3" creationId="{FBEDBAEF-1648-4A7D-8D7B-74DB1FF48291}"/>
          </ac:spMkLst>
        </pc:spChg>
      </pc:sldChg>
      <pc:sldChg chg="modSp add modAnim">
        <pc:chgData name="Karen Guffey" userId="e43fb1d6869b1d90" providerId="LiveId" clId="{7ECAE00D-7D38-4A64-8D84-F7C1A61368B2}" dt="2020-06-03T23:22:21.772" v="817"/>
        <pc:sldMkLst>
          <pc:docMk/>
          <pc:sldMk cId="3781149895" sldId="262"/>
        </pc:sldMkLst>
        <pc:spChg chg="mod">
          <ac:chgData name="Karen Guffey" userId="e43fb1d6869b1d90" providerId="LiveId" clId="{7ECAE00D-7D38-4A64-8D84-F7C1A61368B2}" dt="2020-06-03T23:20:49.998" v="811" actId="122"/>
          <ac:spMkLst>
            <pc:docMk/>
            <pc:sldMk cId="3781149895" sldId="262"/>
            <ac:spMk id="3" creationId="{1006C59D-365A-4ACA-A2F7-86526F5A91B6}"/>
          </ac:spMkLst>
        </pc:spChg>
      </pc:sldChg>
      <pc:sldChg chg="add del">
        <pc:chgData name="Karen Guffey" userId="e43fb1d6869b1d90" providerId="LiveId" clId="{7ECAE00D-7D38-4A64-8D84-F7C1A61368B2}" dt="2020-06-03T23:11:05.605" v="145" actId="2696"/>
        <pc:sldMkLst>
          <pc:docMk/>
          <pc:sldMk cId="1958574754" sldId="263"/>
        </pc:sldMkLst>
      </pc:sldChg>
    </pc:docChg>
  </pc:docChgLst>
  <pc:docChgLst>
    <pc:chgData name="Karen Guffey" userId="e43fb1d6869b1d90" providerId="LiveId" clId="{073ABC38-B477-4C61-9128-B46AA6907F4E}"/>
    <pc:docChg chg="undo redo custSel addSld modSld modMainMaster">
      <pc:chgData name="Karen Guffey" userId="e43fb1d6869b1d90" providerId="LiveId" clId="{073ABC38-B477-4C61-9128-B46AA6907F4E}" dt="2020-06-02T21:09:32.214" v="3744"/>
      <pc:docMkLst>
        <pc:docMk/>
      </pc:docMkLst>
      <pc:sldChg chg="modSp">
        <pc:chgData name="Karen Guffey" userId="e43fb1d6869b1d90" providerId="LiveId" clId="{073ABC38-B477-4C61-9128-B46AA6907F4E}" dt="2020-06-02T19:32:31.983" v="1015" actId="1076"/>
        <pc:sldMkLst>
          <pc:docMk/>
          <pc:sldMk cId="640786666" sldId="256"/>
        </pc:sldMkLst>
        <pc:spChg chg="mod">
          <ac:chgData name="Karen Guffey" userId="e43fb1d6869b1d90" providerId="LiveId" clId="{073ABC38-B477-4C61-9128-B46AA6907F4E}" dt="2020-06-02T19:32:31.983" v="1015" actId="1076"/>
          <ac:spMkLst>
            <pc:docMk/>
            <pc:sldMk cId="640786666" sldId="256"/>
            <ac:spMk id="3" creationId="{C7B197FF-7948-4049-80A8-84180FEAD405}"/>
          </ac:spMkLst>
        </pc:spChg>
      </pc:sldChg>
      <pc:sldChg chg="modSp add modAnim">
        <pc:chgData name="Karen Guffey" userId="e43fb1d6869b1d90" providerId="LiveId" clId="{073ABC38-B477-4C61-9128-B46AA6907F4E}" dt="2020-06-02T21:05:31.938" v="3705" actId="20577"/>
        <pc:sldMkLst>
          <pc:docMk/>
          <pc:sldMk cId="2924172879" sldId="257"/>
        </pc:sldMkLst>
        <pc:spChg chg="mod">
          <ac:chgData name="Karen Guffey" userId="e43fb1d6869b1d90" providerId="LiveId" clId="{073ABC38-B477-4C61-9128-B46AA6907F4E}" dt="2020-06-02T19:16:02.285" v="77" actId="1076"/>
          <ac:spMkLst>
            <pc:docMk/>
            <pc:sldMk cId="2924172879" sldId="257"/>
            <ac:spMk id="2" creationId="{915835B5-2355-44B3-8803-D70AF8599B85}"/>
          </ac:spMkLst>
        </pc:spChg>
        <pc:spChg chg="mod">
          <ac:chgData name="Karen Guffey" userId="e43fb1d6869b1d90" providerId="LiveId" clId="{073ABC38-B477-4C61-9128-B46AA6907F4E}" dt="2020-06-02T21:05:31.938" v="3705" actId="20577"/>
          <ac:spMkLst>
            <pc:docMk/>
            <pc:sldMk cId="2924172879" sldId="257"/>
            <ac:spMk id="3" creationId="{9F84E97B-0EE9-4A0E-822E-11A8AA36CF40}"/>
          </ac:spMkLst>
        </pc:spChg>
      </pc:sldChg>
      <pc:sldChg chg="modSp add modAnim">
        <pc:chgData name="Karen Guffey" userId="e43fb1d6869b1d90" providerId="LiveId" clId="{073ABC38-B477-4C61-9128-B46AA6907F4E}" dt="2020-06-02T21:06:25.548" v="3711" actId="122"/>
        <pc:sldMkLst>
          <pc:docMk/>
          <pc:sldMk cId="3201816954" sldId="258"/>
        </pc:sldMkLst>
        <pc:spChg chg="mod">
          <ac:chgData name="Karen Guffey" userId="e43fb1d6869b1d90" providerId="LiveId" clId="{073ABC38-B477-4C61-9128-B46AA6907F4E}" dt="2020-06-02T21:06:25.548" v="3711" actId="122"/>
          <ac:spMkLst>
            <pc:docMk/>
            <pc:sldMk cId="3201816954" sldId="258"/>
            <ac:spMk id="3" creationId="{6180BB2B-2A4E-47EC-B570-6BE99EF0A387}"/>
          </ac:spMkLst>
        </pc:spChg>
      </pc:sldChg>
      <pc:sldChg chg="addSp delSp modSp add modAnim">
        <pc:chgData name="Karen Guffey" userId="e43fb1d6869b1d90" providerId="LiveId" clId="{073ABC38-B477-4C61-9128-B46AA6907F4E}" dt="2020-06-02T21:08:31.514" v="3738" actId="313"/>
        <pc:sldMkLst>
          <pc:docMk/>
          <pc:sldMk cId="744492217" sldId="259"/>
        </pc:sldMkLst>
        <pc:spChg chg="mod">
          <ac:chgData name="Karen Guffey" userId="e43fb1d6869b1d90" providerId="LiveId" clId="{073ABC38-B477-4C61-9128-B46AA6907F4E}" dt="2020-06-02T21:08:31.514" v="3738" actId="313"/>
          <ac:spMkLst>
            <pc:docMk/>
            <pc:sldMk cId="744492217" sldId="259"/>
            <ac:spMk id="3" creationId="{D2008E7A-ABAE-432D-BB6A-C7CB5D77B28B}"/>
          </ac:spMkLst>
        </pc:spChg>
        <pc:spChg chg="add mod">
          <ac:chgData name="Karen Guffey" userId="e43fb1d6869b1d90" providerId="LiveId" clId="{073ABC38-B477-4C61-9128-B46AA6907F4E}" dt="2020-06-02T20:00:27.030" v="2852" actId="767"/>
          <ac:spMkLst>
            <pc:docMk/>
            <pc:sldMk cId="744492217" sldId="259"/>
            <ac:spMk id="4" creationId="{CDF7ACBC-00F9-4EEE-BBC0-59D2BB46015F}"/>
          </ac:spMkLst>
        </pc:spChg>
        <pc:picChg chg="add del mod">
          <ac:chgData name="Karen Guffey" userId="e43fb1d6869b1d90" providerId="LiveId" clId="{073ABC38-B477-4C61-9128-B46AA6907F4E}" dt="2020-06-02T20:04:54.408" v="2867" actId="478"/>
          <ac:picMkLst>
            <pc:docMk/>
            <pc:sldMk cId="744492217" sldId="259"/>
            <ac:picMk id="6" creationId="{4D3E4E46-FE32-4E61-A9EB-80CE9A2EFDEF}"/>
          </ac:picMkLst>
        </pc:picChg>
        <pc:picChg chg="add mod">
          <ac:chgData name="Karen Guffey" userId="e43fb1d6869b1d90" providerId="LiveId" clId="{073ABC38-B477-4C61-9128-B46AA6907F4E}" dt="2020-06-02T20:06:12.982" v="2907" actId="1076"/>
          <ac:picMkLst>
            <pc:docMk/>
            <pc:sldMk cId="744492217" sldId="259"/>
            <ac:picMk id="8" creationId="{41B2FD88-E0CD-4AEA-A035-24F1FFEF5168}"/>
          </ac:picMkLst>
        </pc:picChg>
      </pc:sldChg>
      <pc:sldChg chg="addSp modSp add setBg modAnim">
        <pc:chgData name="Karen Guffey" userId="e43fb1d6869b1d90" providerId="LiveId" clId="{073ABC38-B477-4C61-9128-B46AA6907F4E}" dt="2020-06-02T21:09:32.214" v="3744"/>
        <pc:sldMkLst>
          <pc:docMk/>
          <pc:sldMk cId="331633445" sldId="260"/>
        </pc:sldMkLst>
        <pc:spChg chg="mod">
          <ac:chgData name="Karen Guffey" userId="e43fb1d6869b1d90" providerId="LiveId" clId="{073ABC38-B477-4C61-9128-B46AA6907F4E}" dt="2020-06-02T20:18:19.298" v="3396" actId="1076"/>
          <ac:spMkLst>
            <pc:docMk/>
            <pc:sldMk cId="331633445" sldId="260"/>
            <ac:spMk id="2" creationId="{1CD9D34F-C9AA-4177-A317-E60C310C3F28}"/>
          </ac:spMkLst>
        </pc:spChg>
        <pc:spChg chg="mod">
          <ac:chgData name="Karen Guffey" userId="e43fb1d6869b1d90" providerId="LiveId" clId="{073ABC38-B477-4C61-9128-B46AA6907F4E}" dt="2020-06-02T20:25:42.167" v="3583" actId="1076"/>
          <ac:spMkLst>
            <pc:docMk/>
            <pc:sldMk cId="331633445" sldId="260"/>
            <ac:spMk id="3" creationId="{FBEDBAEF-1648-4A7D-8D7B-74DB1FF48291}"/>
          </ac:spMkLst>
        </pc:spChg>
        <pc:picChg chg="add mod ord modCrop">
          <ac:chgData name="Karen Guffey" userId="e43fb1d6869b1d90" providerId="LiveId" clId="{073ABC38-B477-4C61-9128-B46AA6907F4E}" dt="2020-06-02T20:12:06.301" v="2944" actId="167"/>
          <ac:picMkLst>
            <pc:docMk/>
            <pc:sldMk cId="331633445" sldId="260"/>
            <ac:picMk id="4" creationId="{90754020-52AD-42A3-A8EE-8EBE7C5084BF}"/>
          </ac:picMkLst>
        </pc:picChg>
      </pc:sldChg>
      <pc:sldChg chg="modSp add modAnim">
        <pc:chgData name="Karen Guffey" userId="e43fb1d6869b1d90" providerId="LiveId" clId="{073ABC38-B477-4C61-9128-B46AA6907F4E}" dt="2020-06-02T20:56:51.674" v="3671"/>
        <pc:sldMkLst>
          <pc:docMk/>
          <pc:sldMk cId="320633092" sldId="261"/>
        </pc:sldMkLst>
        <pc:spChg chg="mod">
          <ac:chgData name="Karen Guffey" userId="e43fb1d6869b1d90" providerId="LiveId" clId="{073ABC38-B477-4C61-9128-B46AA6907F4E}" dt="2020-06-02T20:26:09.088" v="3621" actId="20577"/>
          <ac:spMkLst>
            <pc:docMk/>
            <pc:sldMk cId="320633092" sldId="261"/>
            <ac:spMk id="3" creationId="{11805C5E-9605-4848-8668-AD80D05B4F78}"/>
          </ac:spMkLst>
        </pc:spChg>
      </pc:sldChg>
      <pc:sldMasterChg chg="setBg modSldLayout">
        <pc:chgData name="Karen Guffey" userId="e43fb1d6869b1d90" providerId="LiveId" clId="{073ABC38-B477-4C61-9128-B46AA6907F4E}" dt="2020-06-02T20:40:37.202" v="3623"/>
        <pc:sldMasterMkLst>
          <pc:docMk/>
          <pc:sldMasterMk cId="1051677796" sldId="2147483648"/>
        </pc:sldMasterMkLst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4070545107" sldId="2147483649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1865138857" sldId="2147483650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3008224756" sldId="2147483651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883264129" sldId="2147483652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2148776595" sldId="2147483653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555404434" sldId="2147483654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1526156506" sldId="2147483655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2908685256" sldId="2147483656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3249666251" sldId="2147483657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327882109" sldId="2147483658"/>
          </pc:sldLayoutMkLst>
        </pc:sldLayoutChg>
        <pc:sldLayoutChg chg="setBg">
          <pc:chgData name="Karen Guffey" userId="e43fb1d6869b1d90" providerId="LiveId" clId="{073ABC38-B477-4C61-9128-B46AA6907F4E}" dt="2020-06-02T20:40:37.202" v="3623"/>
          <pc:sldLayoutMkLst>
            <pc:docMk/>
            <pc:sldMasterMk cId="1051677796" sldId="2147483648"/>
            <pc:sldLayoutMk cId="377877217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A8BF-ED92-4809-949F-B6B9F0610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B24EE-CC5A-43DC-A600-2C6BEE8D9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FA1EE-5B75-4688-AC2F-C5E89DF8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BD233-4AAF-4D11-A46A-78822146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1A899-BA82-4BAF-BC80-0ECEE748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4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ED21-1305-463F-8FFB-DD2D8294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F36AF-5CA2-45C3-9CCF-A41A2EF59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E6E2C-9740-4691-A2BB-ACD53D28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4438F-C850-4689-95E8-41D24D89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AE73-7D1A-400D-B473-3EA7BDD4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948D0-C46F-4E9B-8C12-A8AFD9DCC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1BE35-E4CA-4372-8870-D5301669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B673-AF86-4532-A280-91E0AF3D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EDC-5EA7-4000-9621-56CF27BC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6A6AA-59B3-489A-8DBC-6420FA69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EEEE-ACE9-4E4A-8B89-7C5EA1EA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6764-1109-478F-8A61-F6C5CA33C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2E66-03B2-4D62-ACF5-B1788946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1865-C69E-427F-9989-8568F2F7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77C22-168D-44FE-8555-3CBD04FB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7474-E37F-461A-8A16-8F861258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B1315-1955-476E-8D2E-CC7B6CD4A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C3F67-5FC2-4873-B11C-07601281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CE9BC-592B-4FAD-A87D-DE9A819A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AE2D-7E4D-431D-831E-FCD01FE2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2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4BCE-D90D-40A4-BBBD-D9FBC91C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6DF6-06F5-42D9-8088-84E68A94C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5A551-51A3-455B-A24F-00DB31748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3FD0F-EE03-4491-BF7A-019D02B0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860D2-1CAE-45D3-8AFA-C5232EC0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B280B-E708-480D-866D-F80CAD6F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6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CF80-B60B-4D7E-BC6E-7E456E63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D1389-A563-450C-B439-D49E0929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4614A-3B5F-4967-9DF1-D6038DA9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48CA7-3E4B-48C6-8230-5F82A54F8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F3B9B-33B9-49C2-9E58-D4FAAF9EE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C991C8-83A7-4C50-AA1C-1F323A6C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12285-F812-47C8-9B56-9E585067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ABDAB-9C1A-4F00-B302-E2B9684F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7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B2DA-3B86-4FFA-A7D4-9C7C0AD5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31DFB-3505-47F7-A706-7F223AC2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4B0FB-9562-4B91-BA06-93D0A41A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34381-7E31-4E0B-BA28-02A83BEE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C927A-125D-4F6F-8E97-208A516B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F5362-EB9F-40F8-90F6-93F89F89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6C00F-4533-48B8-9225-896CC35A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ECB1-0FB9-4D7C-8033-DFDD7330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42D1C-668D-4BE4-9900-16759A028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1B0FE-BD09-40E2-9D8E-56DD2FEC0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62B0-1272-471E-AC53-BA5FE4D7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C3016-8FAB-42FA-93C4-CE6989C7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65769-6E78-4CE2-9263-F90B7CC8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4C39-6C63-4121-BA26-A09EA16E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732CC-F0BE-43B1-9925-CC11C3828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22897-55D6-438E-99EB-2893A0AC7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3C6A6-E0F0-4022-B8A6-98D75DF2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1C558-7AA1-40CB-B1AF-EB64016C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0F253-D6F6-4DEC-8CB2-10105E29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EE3DD-BCB7-447F-9FD8-6BE19010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0E958-D9CE-471B-A2E1-6D513DC3B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E40F-5AD1-4511-A06D-0F2AD37DC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D5CF8-CF80-43B7-A330-243A990A6EE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D069D-FACB-436C-B956-5C4FD075E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C9513-7DAE-41EE-9D64-43C333B14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236E4-19F5-41BD-9577-79C1BB98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gordonstate.edu/k_guffey/arriba_1002/homework/que_vs_cual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36B1-C98C-45AD-9518-D48BB4155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6379"/>
            <a:ext cx="9144000" cy="2876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¿</a:t>
            </a:r>
            <a:r>
              <a:rPr lang="en-US" dirty="0" err="1">
                <a:latin typeface="Arial Rounded MT Bold" panose="020F0704030504030204" pitchFamily="34" charset="0"/>
              </a:rPr>
              <a:t>Qué</a:t>
            </a:r>
            <a:r>
              <a:rPr lang="en-US" dirty="0">
                <a:latin typeface="Arial Rounded MT Bold" panose="020F0704030504030204" pitchFamily="34" charset="0"/>
              </a:rPr>
              <a:t>?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4400" dirty="0"/>
              <a:t>vs.</a:t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 Rounded MT Bold" panose="020F0704030504030204" pitchFamily="34" charset="0"/>
              </a:rPr>
              <a:t>¿</a:t>
            </a:r>
            <a:r>
              <a:rPr lang="en-US" dirty="0" err="1">
                <a:latin typeface="Arial Rounded MT Bold" panose="020F0704030504030204" pitchFamily="34" charset="0"/>
              </a:rPr>
              <a:t>Cuál</a:t>
            </a:r>
            <a:r>
              <a:rPr lang="en-US" dirty="0">
                <a:latin typeface="Arial Rounded MT Bold" panose="020F070403050403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197FF-7948-4049-80A8-84180FEAD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35B5-2355-44B3-8803-D70AF859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88" y="2348908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4E97B-0EE9-4A0E-822E-11A8AA36C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8" y="305978"/>
            <a:ext cx="11524343" cy="673698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In one of your first vocabulary lessons in 1001, you learned that “¿</a:t>
            </a:r>
            <a:r>
              <a:rPr lang="en-US" sz="3100" dirty="0" err="1"/>
              <a:t>qué</a:t>
            </a:r>
            <a:r>
              <a:rPr lang="en-US" sz="3100" dirty="0"/>
              <a:t>?” means “what?” and that “¿</a:t>
            </a:r>
            <a:r>
              <a:rPr lang="en-US" sz="3100" dirty="0" err="1"/>
              <a:t>cuál</a:t>
            </a:r>
            <a:r>
              <a:rPr lang="en-US" sz="3100" dirty="0"/>
              <a:t>?” means “which.”  But it’s not quite that simple.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Think about what we mean when we use “which?”  We’re asking someone to make a choice, right?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	Which is yours?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	Which shoes are you going to wear?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	Which room do you want?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But sometimes there’s an implied choice when we use “what”: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What’s your favorite color? (Which, of all the colors, is your favorite?)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What’s his  name? (Which, of all the names, is his?)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	What’s her address?  (Which, of all the addresses, is hers?)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In Spanish, whenever there is an implied choice to make, you have to use “¿</a:t>
            </a:r>
            <a:r>
              <a:rPr lang="en-US" sz="3100" dirty="0" err="1"/>
              <a:t>cuál</a:t>
            </a:r>
            <a:r>
              <a:rPr lang="en-US" sz="3100" dirty="0"/>
              <a:t>?” </a:t>
            </a:r>
            <a:br>
              <a:rPr lang="en-US" sz="3100" dirty="0"/>
            </a:b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¿</a:t>
            </a:r>
            <a:r>
              <a:rPr lang="en-US" sz="3100" dirty="0" err="1"/>
              <a:t>Cuál</a:t>
            </a:r>
            <a:r>
              <a:rPr lang="en-US" sz="3100" dirty="0"/>
              <a:t> es </a:t>
            </a:r>
            <a:r>
              <a:rPr lang="en-US" sz="3100" dirty="0" err="1"/>
              <a:t>tu</a:t>
            </a:r>
            <a:r>
              <a:rPr lang="en-US" sz="3100" dirty="0"/>
              <a:t> color </a:t>
            </a:r>
            <a:r>
              <a:rPr lang="en-US" sz="3100" dirty="0" err="1"/>
              <a:t>favorito</a:t>
            </a:r>
            <a:r>
              <a:rPr lang="en-US" sz="3100" dirty="0"/>
              <a:t>? – What’s your favorite color?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¿</a:t>
            </a:r>
            <a:r>
              <a:rPr lang="en-US" sz="3100" dirty="0" err="1"/>
              <a:t>Cuál</a:t>
            </a:r>
            <a:r>
              <a:rPr lang="en-US" sz="3100" dirty="0"/>
              <a:t> es </a:t>
            </a:r>
            <a:r>
              <a:rPr lang="en-US" sz="3100" dirty="0" err="1"/>
              <a:t>su</a:t>
            </a:r>
            <a:r>
              <a:rPr lang="en-US" sz="3100" dirty="0"/>
              <a:t> </a:t>
            </a:r>
            <a:r>
              <a:rPr lang="en-US" sz="3100" dirty="0" err="1"/>
              <a:t>nombre</a:t>
            </a:r>
            <a:r>
              <a:rPr lang="en-US" sz="3100" dirty="0"/>
              <a:t>? – What’s his name? (Yes, you can also say, “¿</a:t>
            </a:r>
            <a:r>
              <a:rPr lang="en-US" sz="3100" dirty="0" err="1"/>
              <a:t>Cómo</a:t>
            </a:r>
            <a:r>
              <a:rPr lang="en-US" sz="3100" dirty="0"/>
              <a:t> se llama?”)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¿</a:t>
            </a:r>
            <a:r>
              <a:rPr lang="en-US" sz="3100" dirty="0" err="1"/>
              <a:t>Cuál</a:t>
            </a:r>
            <a:r>
              <a:rPr lang="en-US" sz="3100" dirty="0"/>
              <a:t> es </a:t>
            </a:r>
            <a:r>
              <a:rPr lang="en-US" sz="3100" dirty="0" err="1"/>
              <a:t>su</a:t>
            </a:r>
            <a:r>
              <a:rPr lang="en-US" sz="3100" dirty="0"/>
              <a:t> </a:t>
            </a:r>
            <a:r>
              <a:rPr lang="en-US" sz="3100" dirty="0" err="1"/>
              <a:t>dirección</a:t>
            </a:r>
            <a:r>
              <a:rPr lang="en-US" sz="3100" dirty="0"/>
              <a:t>? – What’s her address?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BTW, if you are expecting more than one answer, you use “¿</a:t>
            </a:r>
            <a:r>
              <a:rPr lang="en-US" sz="3100" dirty="0" err="1"/>
              <a:t>cuáles</a:t>
            </a:r>
            <a:r>
              <a:rPr lang="en-US" sz="3100" dirty="0"/>
              <a:t>?” 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¿</a:t>
            </a:r>
            <a:r>
              <a:rPr lang="en-US" sz="3100" dirty="0" err="1"/>
              <a:t>Cuáles</a:t>
            </a:r>
            <a:r>
              <a:rPr lang="en-US" sz="3100" dirty="0"/>
              <a:t> son </a:t>
            </a:r>
            <a:r>
              <a:rPr lang="en-US" sz="3100" dirty="0" err="1"/>
              <a:t>tus</a:t>
            </a:r>
            <a:r>
              <a:rPr lang="en-US" sz="3100" dirty="0"/>
              <a:t> </a:t>
            </a:r>
            <a:r>
              <a:rPr lang="en-US" sz="3100" dirty="0" err="1"/>
              <a:t>colores</a:t>
            </a:r>
            <a:r>
              <a:rPr lang="en-US" sz="3100" dirty="0"/>
              <a:t> </a:t>
            </a:r>
            <a:r>
              <a:rPr lang="en-US" sz="3100" dirty="0" err="1"/>
              <a:t>favoritos</a:t>
            </a:r>
            <a:r>
              <a:rPr lang="en-US" sz="3100" dirty="0"/>
              <a:t>? – What are your favorite colors?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Rosado y </a:t>
            </a:r>
            <a:r>
              <a:rPr lang="en-US" sz="3100" dirty="0" err="1"/>
              <a:t>verde</a:t>
            </a:r>
            <a:r>
              <a:rPr lang="en-US" sz="3100" dirty="0"/>
              <a:t>.                                 -- Pink and green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7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3F09-4EDD-4FC1-864F-0263E396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BB2B-2A4E-47EC-B570-6BE99EF0A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“¿</a:t>
            </a:r>
            <a:r>
              <a:rPr lang="en-US" dirty="0" err="1"/>
              <a:t>Qué</a:t>
            </a:r>
            <a:r>
              <a:rPr lang="en-US" dirty="0"/>
              <a:t>?” is used to ask for a definition or explanation, not a choice: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haces</a:t>
            </a:r>
            <a:r>
              <a:rPr lang="en-US" dirty="0"/>
              <a:t>? – What are you doing?  (Explain, please.)</a:t>
            </a:r>
          </a:p>
          <a:p>
            <a:pPr marL="0" indent="0">
              <a:buNone/>
            </a:pPr>
            <a:r>
              <a:rPr lang="en-US" dirty="0"/>
              <a:t>	¿</a:t>
            </a:r>
            <a:r>
              <a:rPr lang="en-US" dirty="0" err="1"/>
              <a:t>Qué</a:t>
            </a:r>
            <a:r>
              <a:rPr lang="en-US" dirty="0"/>
              <a:t> es un “parasol”?  -- What is a “parasol”? (Give me a definition.)</a:t>
            </a:r>
          </a:p>
          <a:p>
            <a:pPr marL="0" indent="0">
              <a:buNone/>
            </a:pPr>
            <a:r>
              <a:rPr lang="en-US" dirty="0"/>
              <a:t>	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necesitas</a:t>
            </a:r>
            <a:r>
              <a:rPr lang="en-US" dirty="0"/>
              <a:t>? – What do you need? (Explain.)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last question might look like you’re being asked to choose.  But if you were asked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necesitas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would be a narrow field of possibilities.  It would have to be a food (which of all foods?) or a car (which of all cars?) or a book (which of all books?).  With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necesitas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answer could be money or time or a friend or some chocolate.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88D9E-1DAF-4965-B098-CEC44CF3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8E7A-ABAE-432D-BB6A-C7CB5D77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114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Making things just a bit more difficult…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…you need to know that “¿</a:t>
            </a:r>
            <a:r>
              <a:rPr lang="en-US" dirty="0" err="1"/>
              <a:t>cuál</a:t>
            </a:r>
            <a:r>
              <a:rPr lang="en-US" dirty="0"/>
              <a:t>?” can never precede a noun, and “which” precedes a noun most of the time in English. Look at our previous 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Which shoes are you going to wear?</a:t>
            </a:r>
          </a:p>
          <a:p>
            <a:pPr marL="0" indent="0">
              <a:buNone/>
            </a:pPr>
            <a:r>
              <a:rPr lang="en-US" dirty="0"/>
              <a:t>			Which room is yours?</a:t>
            </a:r>
          </a:p>
          <a:p>
            <a:pPr marL="0" indent="0">
              <a:buNone/>
            </a:pPr>
            <a:r>
              <a:rPr lang="en-US" dirty="0"/>
              <a:t>			Which flavor do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all the above sentences, “which” is followed by a noun, so you can’t use “¿</a:t>
            </a:r>
            <a:r>
              <a:rPr lang="en-US" dirty="0" err="1"/>
              <a:t>cuál</a:t>
            </a:r>
            <a:r>
              <a:rPr lang="en-US" dirty="0"/>
              <a:t>?”  You have to use “¿</a:t>
            </a:r>
            <a:r>
              <a:rPr lang="en-US" dirty="0" err="1"/>
              <a:t>qué</a:t>
            </a:r>
            <a:r>
              <a:rPr lang="en-US" dirty="0"/>
              <a:t>?”: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zapatos</a:t>
            </a:r>
            <a:r>
              <a:rPr lang="en-US" dirty="0"/>
              <a:t> vas a </a:t>
            </a:r>
            <a:r>
              <a:rPr lang="en-US" dirty="0" err="1"/>
              <a:t>llevar</a:t>
            </a:r>
            <a:r>
              <a:rPr lang="en-US" dirty="0"/>
              <a:t>? -- Which shoes are you going to wear?</a:t>
            </a:r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Cuáles</a:t>
            </a:r>
            <a:r>
              <a:rPr lang="en-US" dirty="0"/>
              <a:t> vas a </a:t>
            </a:r>
            <a:r>
              <a:rPr lang="en-US" dirty="0" err="1"/>
              <a:t>llevar</a:t>
            </a:r>
            <a:r>
              <a:rPr lang="en-US" dirty="0"/>
              <a:t>? – Which (ones) are you going to wear? </a:t>
            </a:r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habitación</a:t>
            </a:r>
            <a:r>
              <a:rPr lang="en-US" dirty="0"/>
              <a:t> es </a:t>
            </a:r>
            <a:r>
              <a:rPr lang="en-US" dirty="0" err="1"/>
              <a:t>tuya</a:t>
            </a:r>
            <a:r>
              <a:rPr lang="en-US" dirty="0"/>
              <a:t>? -- Which room is yours?</a:t>
            </a:r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Cuál</a:t>
            </a:r>
            <a:r>
              <a:rPr lang="en-US" dirty="0"/>
              <a:t> es </a:t>
            </a:r>
            <a:r>
              <a:rPr lang="en-US" dirty="0" err="1"/>
              <a:t>tuya</a:t>
            </a:r>
            <a:r>
              <a:rPr lang="en-US" dirty="0"/>
              <a:t>? – Which (one) is yours?</a:t>
            </a:r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sabor</a:t>
            </a:r>
            <a:r>
              <a:rPr lang="en-US" dirty="0"/>
              <a:t> </a:t>
            </a:r>
            <a:r>
              <a:rPr lang="en-US" dirty="0" err="1"/>
              <a:t>quieres</a:t>
            </a:r>
            <a:r>
              <a:rPr lang="en-US" dirty="0"/>
              <a:t>? -- Which flavor do you want?</a:t>
            </a:r>
          </a:p>
          <a:p>
            <a:pPr marL="0" indent="0">
              <a:buNone/>
            </a:pPr>
            <a:r>
              <a:rPr lang="en-US" dirty="0"/>
              <a:t>		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quieres</a:t>
            </a:r>
            <a:r>
              <a:rPr lang="en-US" dirty="0"/>
              <a:t>? – Which (one) do you want?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if you don’t use the noun, you use “¿</a:t>
            </a:r>
            <a:r>
              <a:rPr lang="en-US" dirty="0" err="1"/>
              <a:t>cuál</a:t>
            </a:r>
            <a:r>
              <a:rPr lang="en-US" dirty="0"/>
              <a:t>?”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F7ACBC-00F9-4EEE-BBC0-59D2BB46015F}"/>
              </a:ext>
            </a:extLst>
          </p:cNvPr>
          <p:cNvSpPr txBox="1"/>
          <p:nvPr/>
        </p:nvSpPr>
        <p:spPr>
          <a:xfrm>
            <a:off x="406400" y="4499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A picture containing airplane&#10;&#10;Description automatically generated">
            <a:extLst>
              <a:ext uri="{FF2B5EF4-FFF2-40B4-BE49-F238E27FC236}">
                <a16:creationId xmlns:a16="http://schemas.microsoft.com/office/drawing/2014/main" id="{41B2FD88-E0CD-4AEA-A035-24F1FFEF5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32960" y="4911405"/>
            <a:ext cx="2926080" cy="210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9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0D93-F426-40EF-BD0C-677DAB16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6C59D-365A-4ACA-A2F7-86526F5A9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8" y="139486"/>
            <a:ext cx="11763215" cy="65867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dirty="0"/>
              <a:t>HINT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“</a:t>
            </a:r>
            <a:r>
              <a:rPr lang="en-US" sz="2400" dirty="0" err="1"/>
              <a:t>Cuál</a:t>
            </a:r>
            <a:r>
              <a:rPr lang="en-US" sz="2400" dirty="0"/>
              <a:t>(es)” tends to be followed by “es” or “son” unless you actually provide the choices.  For example, you would say,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	¿</a:t>
            </a:r>
            <a:r>
              <a:rPr lang="en-US" sz="2400" dirty="0" err="1"/>
              <a:t>Cuál</a:t>
            </a:r>
            <a:r>
              <a:rPr lang="en-US" sz="2400" dirty="0"/>
              <a:t> es </a:t>
            </a:r>
            <a:r>
              <a:rPr lang="en-US" sz="2400" dirty="0" err="1"/>
              <a:t>tu</a:t>
            </a:r>
            <a:r>
              <a:rPr lang="en-US" sz="2400" dirty="0"/>
              <a:t> color </a:t>
            </a:r>
            <a:r>
              <a:rPr lang="en-US" sz="2400" dirty="0" err="1"/>
              <a:t>favorito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with no context and what you’re asking is perfectly clear.  However, you can’t ask something like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¿</a:t>
            </a:r>
            <a:r>
              <a:rPr lang="en-US" sz="2400" dirty="0" err="1"/>
              <a:t>Cuál</a:t>
            </a:r>
            <a:r>
              <a:rPr lang="en-US" sz="2400" dirty="0"/>
              <a:t> </a:t>
            </a:r>
            <a:r>
              <a:rPr lang="en-US" sz="2400" dirty="0" err="1"/>
              <a:t>quieres</a:t>
            </a:r>
            <a:r>
              <a:rPr lang="en-US" sz="2400" dirty="0"/>
              <a:t>?  -- Which one do you want?  Which WHAT do I want?</a:t>
            </a:r>
          </a:p>
          <a:p>
            <a:pPr marL="0" indent="0">
              <a:buNone/>
            </a:pPr>
            <a:r>
              <a:rPr lang="en-US" sz="2400" dirty="0"/>
              <a:t>    There should be something like “Tengo dos manzanas” before the question “¿</a:t>
            </a:r>
            <a:r>
              <a:rPr lang="en-US" sz="2400" dirty="0" err="1"/>
              <a:t>Cuál</a:t>
            </a:r>
            <a:r>
              <a:rPr lang="en-US" sz="2400" dirty="0"/>
              <a:t> </a:t>
            </a:r>
            <a:r>
              <a:rPr lang="en-US" sz="2400" dirty="0" err="1"/>
              <a:t>quieres</a:t>
            </a:r>
            <a:r>
              <a:rPr lang="en-US" sz="2400" dirty="0"/>
              <a:t>?”</a:t>
            </a:r>
          </a:p>
          <a:p>
            <a:pPr marL="0" indent="0">
              <a:buNone/>
            </a:pPr>
            <a:r>
              <a:rPr lang="en-US" sz="2400" dirty="0"/>
              <a:t>¿</a:t>
            </a:r>
            <a:r>
              <a:rPr lang="en-US" sz="2400" dirty="0" err="1"/>
              <a:t>Cuál</a:t>
            </a:r>
            <a:r>
              <a:rPr lang="en-US" sz="2400" dirty="0"/>
              <a:t> </a:t>
            </a:r>
            <a:r>
              <a:rPr lang="en-US" sz="2400" dirty="0" err="1"/>
              <a:t>haces</a:t>
            </a:r>
            <a:r>
              <a:rPr lang="en-US" sz="2400" dirty="0"/>
              <a:t>? – Which one are you doing?  Which WHAT am I doing?</a:t>
            </a:r>
          </a:p>
          <a:p>
            <a:pPr marL="0" indent="0">
              <a:buNone/>
            </a:pPr>
            <a:r>
              <a:rPr lang="en-US" sz="2400" dirty="0"/>
              <a:t>     There should be something like “Tengo dos </a:t>
            </a:r>
            <a:r>
              <a:rPr lang="en-US" sz="2400" dirty="0" err="1"/>
              <a:t>tareas</a:t>
            </a:r>
            <a:r>
              <a:rPr lang="en-US" sz="2400" dirty="0"/>
              <a:t> (assignments)” before “</a:t>
            </a:r>
            <a:r>
              <a:rPr lang="en-US" sz="2400" dirty="0">
                <a:solidFill>
                  <a:prstClr val="black"/>
                </a:solidFill>
              </a:rPr>
              <a:t>¿</a:t>
            </a:r>
            <a:r>
              <a:rPr lang="en-US" sz="2400" dirty="0" err="1">
                <a:solidFill>
                  <a:prstClr val="black"/>
                </a:solidFill>
              </a:rPr>
              <a:t>Cuál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haces</a:t>
            </a:r>
            <a:r>
              <a:rPr lang="en-US" sz="2400" dirty="0">
                <a:solidFill>
                  <a:prstClr val="black"/>
                </a:solidFill>
              </a:rPr>
              <a:t>?”</a:t>
            </a:r>
          </a:p>
          <a:p>
            <a:pPr marL="0" indent="0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en-US" sz="2400" dirty="0"/>
              <a:t>So…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“¿</a:t>
            </a:r>
            <a:r>
              <a:rPr lang="en-US" sz="2400" dirty="0" err="1">
                <a:solidFill>
                  <a:prstClr val="black"/>
                </a:solidFill>
              </a:rPr>
              <a:t>Qué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quieres</a:t>
            </a:r>
            <a:r>
              <a:rPr lang="en-US" sz="2400" dirty="0">
                <a:solidFill>
                  <a:prstClr val="black"/>
                </a:solidFill>
              </a:rPr>
              <a:t>?” asks for an explanation – What do you want? A cup of sugar? A hug? Some caffeine?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“¿</a:t>
            </a:r>
            <a:r>
              <a:rPr lang="en-US" sz="2400" dirty="0" err="1">
                <a:solidFill>
                  <a:prstClr val="black"/>
                </a:solidFill>
              </a:rPr>
              <a:t>Cuál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quieres</a:t>
            </a:r>
            <a:r>
              <a:rPr lang="en-US" sz="2400" dirty="0">
                <a:solidFill>
                  <a:prstClr val="black"/>
                </a:solidFill>
              </a:rPr>
              <a:t>?” asks you to make a choice between two (or more) items you’ve been offered. 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/>
              <a:t>So if a verb other than “es” or “son” follows the question word, chances are great that the question word will be “</a:t>
            </a:r>
            <a:r>
              <a:rPr lang="en-US" sz="2400" dirty="0" err="1"/>
              <a:t>qué</a:t>
            </a:r>
            <a:r>
              <a:rPr lang="en-US" sz="2400" dirty="0"/>
              <a:t>,” not “</a:t>
            </a:r>
            <a:r>
              <a:rPr lang="en-US" sz="2400" dirty="0" err="1"/>
              <a:t>cuál</a:t>
            </a:r>
            <a:r>
              <a:rPr lang="en-US" sz="2400" dirty="0"/>
              <a:t>” unless you are offered a choice. But the reverse is NOT true: “</a:t>
            </a:r>
            <a:r>
              <a:rPr lang="en-US" sz="2400" dirty="0" err="1"/>
              <a:t>qué</a:t>
            </a:r>
            <a:r>
              <a:rPr lang="en-US" sz="2400" dirty="0"/>
              <a:t>” can be followed by anything.</a:t>
            </a:r>
          </a:p>
        </p:txBody>
      </p:sp>
    </p:spTree>
    <p:extLst>
      <p:ext uri="{BB962C8B-B14F-4D97-AF65-F5344CB8AC3E}">
        <p14:creationId xmlns:p14="http://schemas.microsoft.com/office/powerpoint/2010/main" val="378114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754020-52AD-42A3-A8EE-8EBE7C508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3079" t="5175" r="3815" b="11787"/>
          <a:stretch/>
        </p:blipFill>
        <p:spPr>
          <a:xfrm>
            <a:off x="3077029" y="365125"/>
            <a:ext cx="6664296" cy="5943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9D34F-C9AA-4177-A317-E60C310C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2" y="6485164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BAEF-1648-4A7D-8D7B-74DB1FF4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2" y="549275"/>
            <a:ext cx="11386456" cy="7211446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We definitely need to see it all in a nutshell now.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Both “¿</a:t>
            </a:r>
            <a:r>
              <a:rPr lang="en-US" sz="4500" dirty="0" err="1"/>
              <a:t>qué</a:t>
            </a:r>
            <a:r>
              <a:rPr lang="en-US" sz="4500" dirty="0"/>
              <a:t>?” and “¿</a:t>
            </a:r>
            <a:r>
              <a:rPr lang="en-US" sz="4500" dirty="0" err="1"/>
              <a:t>cuál</a:t>
            </a:r>
            <a:r>
              <a:rPr lang="en-US" sz="4500" dirty="0"/>
              <a:t>?” can mean both “what” and “which.”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“¿</a:t>
            </a:r>
            <a:r>
              <a:rPr lang="en-US" sz="4500" dirty="0" err="1">
                <a:solidFill>
                  <a:srgbClr val="FF0000"/>
                </a:solidFill>
              </a:rPr>
              <a:t>Qué</a:t>
            </a:r>
            <a:r>
              <a:rPr lang="en-US" sz="4500" dirty="0"/>
              <a:t>?” is used when asking for a definition or explanation AND before a noun: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	¿</a:t>
            </a:r>
            <a:r>
              <a:rPr lang="en-US" sz="4500" dirty="0" err="1"/>
              <a:t>Qué</a:t>
            </a:r>
            <a:r>
              <a:rPr lang="en-US" sz="4500" dirty="0"/>
              <a:t> </a:t>
            </a:r>
            <a:r>
              <a:rPr lang="en-US" sz="4500" dirty="0" err="1"/>
              <a:t>haces</a:t>
            </a:r>
            <a:r>
              <a:rPr lang="en-US" sz="4500" dirty="0"/>
              <a:t>? – What are you doing?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s-ES" sz="4500" dirty="0"/>
              <a:t>	¿Qué zapatos vas a llevar? – </a:t>
            </a:r>
            <a:r>
              <a:rPr lang="es-ES" sz="4500" dirty="0" err="1"/>
              <a:t>Which</a:t>
            </a:r>
            <a:r>
              <a:rPr lang="es-ES" sz="4500" dirty="0"/>
              <a:t> </a:t>
            </a:r>
            <a:r>
              <a:rPr lang="es-ES" sz="4500" dirty="0" err="1"/>
              <a:t>shoes</a:t>
            </a:r>
            <a:r>
              <a:rPr lang="es-ES" sz="4500" dirty="0"/>
              <a:t> are </a:t>
            </a:r>
            <a:r>
              <a:rPr lang="es-ES" sz="4500" dirty="0" err="1"/>
              <a:t>you</a:t>
            </a:r>
            <a:r>
              <a:rPr lang="es-ES" sz="4500" dirty="0"/>
              <a:t> </a:t>
            </a:r>
            <a:r>
              <a:rPr lang="es-ES" sz="4500" dirty="0" err="1"/>
              <a:t>going</a:t>
            </a:r>
            <a:r>
              <a:rPr lang="es-ES" sz="4500" dirty="0"/>
              <a:t> </a:t>
            </a:r>
            <a:r>
              <a:rPr lang="es-ES" sz="4500" dirty="0" err="1"/>
              <a:t>to</a:t>
            </a:r>
            <a:r>
              <a:rPr lang="es-ES" sz="4500" dirty="0"/>
              <a:t> </a:t>
            </a:r>
            <a:r>
              <a:rPr lang="es-ES" sz="4500" dirty="0" err="1"/>
              <a:t>wear</a:t>
            </a:r>
            <a:r>
              <a:rPr lang="es-ES" sz="4500" dirty="0"/>
              <a:t>?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“¿</a:t>
            </a:r>
            <a:r>
              <a:rPr lang="en-US" sz="4500" dirty="0" err="1">
                <a:solidFill>
                  <a:srgbClr val="FF0000"/>
                </a:solidFill>
              </a:rPr>
              <a:t>Cuál</a:t>
            </a:r>
            <a:r>
              <a:rPr lang="en-US" sz="4500" dirty="0"/>
              <a:t>?” is used when you’re asked to make a choice (but </a:t>
            </a:r>
            <a:r>
              <a:rPr lang="en-US" sz="4500" b="1" dirty="0"/>
              <a:t>NOT</a:t>
            </a:r>
            <a:r>
              <a:rPr lang="en-US" sz="4500" dirty="0"/>
              <a:t> if it’s before a noun):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	¿</a:t>
            </a:r>
            <a:r>
              <a:rPr lang="en-US" sz="4500" dirty="0" err="1"/>
              <a:t>Cuál</a:t>
            </a:r>
            <a:r>
              <a:rPr lang="en-US" sz="4500" dirty="0"/>
              <a:t> es </a:t>
            </a:r>
            <a:r>
              <a:rPr lang="en-US" sz="4500" dirty="0" err="1"/>
              <a:t>tu</a:t>
            </a:r>
            <a:r>
              <a:rPr lang="en-US" sz="4500" dirty="0"/>
              <a:t> color </a:t>
            </a:r>
            <a:r>
              <a:rPr lang="en-US" sz="4500" dirty="0" err="1"/>
              <a:t>favorito</a:t>
            </a:r>
            <a:r>
              <a:rPr lang="en-US" sz="4500" dirty="0"/>
              <a:t> – What’s your favorite color?</a:t>
            </a:r>
          </a:p>
          <a:p>
            <a:pPr marL="0" indent="0">
              <a:spcBef>
                <a:spcPts val="400"/>
              </a:spcBef>
              <a:buNone/>
            </a:pPr>
            <a:endParaRPr lang="en-US" sz="45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>
                <a:solidFill>
                  <a:srgbClr val="FF0000"/>
                </a:solidFill>
              </a:rPr>
              <a:t>**</a:t>
            </a:r>
            <a:r>
              <a:rPr lang="en-US" sz="4500" dirty="0"/>
              <a:t>Out of context, “</a:t>
            </a:r>
            <a:r>
              <a:rPr lang="en-US" sz="4500" dirty="0" err="1">
                <a:solidFill>
                  <a:prstClr val="black"/>
                </a:solidFill>
              </a:rPr>
              <a:t>cuál</a:t>
            </a:r>
            <a:r>
              <a:rPr lang="en-US" sz="4500" dirty="0">
                <a:solidFill>
                  <a:prstClr val="black"/>
                </a:solidFill>
              </a:rPr>
              <a:t>” tends to be followed by “es” or “son.”</a:t>
            </a:r>
          </a:p>
          <a:p>
            <a:pPr marL="0" indent="0">
              <a:spcBef>
                <a:spcPts val="400"/>
              </a:spcBef>
              <a:buNone/>
            </a:pPr>
            <a:endParaRPr lang="en-US" sz="380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4500" dirty="0"/>
              <a:t>It takes a while to get used to the differences, but once you understand, it’s not so bad.  And the way to really get a grip is to practice, so…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2B49-5E7C-4023-9768-31D26F7B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5C5E-9605-4848-8668-AD80D05B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go to your homework.</a:t>
            </a:r>
          </a:p>
        </p:txBody>
      </p:sp>
    </p:spTree>
    <p:extLst>
      <p:ext uri="{BB962C8B-B14F-4D97-AF65-F5344CB8AC3E}">
        <p14:creationId xmlns:p14="http://schemas.microsoft.com/office/powerpoint/2010/main" val="32063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1041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¿Qué?  vs.  ¿Cuál?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¿Qué?  vs.  ¿Cuál?</dc:title>
  <dc:creator>Karen Guffey</dc:creator>
  <cp:lastModifiedBy>Guffey, Karen</cp:lastModifiedBy>
  <cp:revision>4</cp:revision>
  <dcterms:created xsi:type="dcterms:W3CDTF">2020-06-02T19:14:29Z</dcterms:created>
  <dcterms:modified xsi:type="dcterms:W3CDTF">2022-01-19T21:15:48Z</dcterms:modified>
</cp:coreProperties>
</file>