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995749-B814-403E-B45C-2937DE9EA72B}" v="289" dt="2020-04-06T06:05:19.1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258" y="-1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Guffey" userId="e43fb1d6869b1d90" providerId="LiveId" clId="{9E995749-B814-403E-B45C-2937DE9EA72B}"/>
    <pc:docChg chg="undo custSel modSld">
      <pc:chgData name="Karen Guffey" userId="e43fb1d6869b1d90" providerId="LiveId" clId="{9E995749-B814-403E-B45C-2937DE9EA72B}" dt="2020-04-06T06:05:19.133" v="866"/>
      <pc:docMkLst>
        <pc:docMk/>
      </pc:docMkLst>
      <pc:sldChg chg="addSp delSp modSp modAnim">
        <pc:chgData name="Karen Guffey" userId="e43fb1d6869b1d90" providerId="LiveId" clId="{9E995749-B814-403E-B45C-2937DE9EA72B}" dt="2020-04-06T06:05:19.133" v="866"/>
        <pc:sldMkLst>
          <pc:docMk/>
          <pc:sldMk cId="0" sldId="260"/>
        </pc:sldMkLst>
        <pc:spChg chg="add mod">
          <ac:chgData name="Karen Guffey" userId="e43fb1d6869b1d90" providerId="LiveId" clId="{9E995749-B814-403E-B45C-2937DE9EA72B}" dt="2020-04-06T05:05:17.208" v="70" actId="5793"/>
          <ac:spMkLst>
            <pc:docMk/>
            <pc:sldMk cId="0" sldId="260"/>
            <ac:spMk id="2" creationId="{B45477A0-6462-471E-84D8-38F58D248E41}"/>
          </ac:spMkLst>
        </pc:spChg>
        <pc:spChg chg="add mod">
          <ac:chgData name="Karen Guffey" userId="e43fb1d6869b1d90" providerId="LiveId" clId="{9E995749-B814-403E-B45C-2937DE9EA72B}" dt="2020-04-06T05:25:49.342" v="474" actId="1076"/>
          <ac:spMkLst>
            <pc:docMk/>
            <pc:sldMk cId="0" sldId="260"/>
            <ac:spMk id="3" creationId="{FE7EE792-497F-4869-9702-8E9F475BF9AB}"/>
          </ac:spMkLst>
        </pc:spChg>
        <pc:spChg chg="add mod">
          <ac:chgData name="Karen Guffey" userId="e43fb1d6869b1d90" providerId="LiveId" clId="{9E995749-B814-403E-B45C-2937DE9EA72B}" dt="2020-04-06T05:29:40.952" v="655" actId="1076"/>
          <ac:spMkLst>
            <pc:docMk/>
            <pc:sldMk cId="0" sldId="260"/>
            <ac:spMk id="7" creationId="{676FBC39-8319-4909-B801-246847F3516D}"/>
          </ac:spMkLst>
        </pc:spChg>
        <pc:spChg chg="add mod">
          <ac:chgData name="Karen Guffey" userId="e43fb1d6869b1d90" providerId="LiveId" clId="{9E995749-B814-403E-B45C-2937DE9EA72B}" dt="2020-04-06T05:51:27.338" v="842" actId="20577"/>
          <ac:spMkLst>
            <pc:docMk/>
            <pc:sldMk cId="0" sldId="260"/>
            <ac:spMk id="8" creationId="{9377EC1A-F5BF-4B55-AD8A-93E9DE641B99}"/>
          </ac:spMkLst>
        </pc:spChg>
        <pc:spChg chg="add mod">
          <ac:chgData name="Karen Guffey" userId="e43fb1d6869b1d90" providerId="LiveId" clId="{9E995749-B814-403E-B45C-2937DE9EA72B}" dt="2020-04-06T05:26:42.037" v="489" actId="1076"/>
          <ac:spMkLst>
            <pc:docMk/>
            <pc:sldMk cId="0" sldId="260"/>
            <ac:spMk id="9" creationId="{EDEAFE51-8F51-428E-8AA0-DD577E4281A5}"/>
          </ac:spMkLst>
        </pc:spChg>
        <pc:spChg chg="add del">
          <ac:chgData name="Karen Guffey" userId="e43fb1d6869b1d90" providerId="LiveId" clId="{9E995749-B814-403E-B45C-2937DE9EA72B}" dt="2020-04-06T05:26:05.984" v="478"/>
          <ac:spMkLst>
            <pc:docMk/>
            <pc:sldMk cId="0" sldId="260"/>
            <ac:spMk id="10" creationId="{B7D1D882-F477-4ECC-BC8A-A88188546B15}"/>
          </ac:spMkLst>
        </pc:spChg>
        <pc:spChg chg="add del mod">
          <ac:chgData name="Karen Guffey" userId="e43fb1d6869b1d90" providerId="LiveId" clId="{9E995749-B814-403E-B45C-2937DE9EA72B}" dt="2020-04-06T05:26:35.220" v="488"/>
          <ac:spMkLst>
            <pc:docMk/>
            <pc:sldMk cId="0" sldId="260"/>
            <ac:spMk id="11" creationId="{08C0F2E0-F6D5-4BF8-95DC-EE53FBF3E728}"/>
          </ac:spMkLst>
        </pc:spChg>
        <pc:spChg chg="add mod">
          <ac:chgData name="Karen Guffey" userId="e43fb1d6869b1d90" providerId="LiveId" clId="{9E995749-B814-403E-B45C-2937DE9EA72B}" dt="2020-04-06T05:49:00.292" v="834" actId="1076"/>
          <ac:spMkLst>
            <pc:docMk/>
            <pc:sldMk cId="0" sldId="260"/>
            <ac:spMk id="18" creationId="{EE77C68A-F4A2-4652-B6F5-256A6AA16353}"/>
          </ac:spMkLst>
        </pc:spChg>
        <pc:spChg chg="mod">
          <ac:chgData name="Karen Guffey" userId="e43fb1d6869b1d90" providerId="LiveId" clId="{9E995749-B814-403E-B45C-2937DE9EA72B}" dt="2020-04-06T05:39:11.269" v="748" actId="1076"/>
          <ac:spMkLst>
            <pc:docMk/>
            <pc:sldMk cId="0" sldId="260"/>
            <ac:spMk id="6146" creationId="{EBFA41CC-4D9E-4D7C-8086-39084FAA342A}"/>
          </ac:spMkLst>
        </pc:spChg>
        <pc:grpChg chg="add mod">
          <ac:chgData name="Karen Guffey" userId="e43fb1d6869b1d90" providerId="LiveId" clId="{9E995749-B814-403E-B45C-2937DE9EA72B}" dt="2020-04-06T05:18:40.437" v="191" actId="164"/>
          <ac:grpSpMkLst>
            <pc:docMk/>
            <pc:sldMk cId="0" sldId="260"/>
            <ac:grpSpMk id="6" creationId="{FF650CBA-BAAB-4248-B515-766248E02CFF}"/>
          </ac:grpSpMkLst>
        </pc:grpChg>
        <pc:picChg chg="add del mod modCrop">
          <ac:chgData name="Karen Guffey" userId="e43fb1d6869b1d90" providerId="LiveId" clId="{9E995749-B814-403E-B45C-2937DE9EA72B}" dt="2020-04-06T05:18:52.399" v="211" actId="478"/>
          <ac:picMkLst>
            <pc:docMk/>
            <pc:sldMk cId="0" sldId="260"/>
            <ac:picMk id="5" creationId="{CF811A1C-8BA1-43B9-AB3A-F4D5C1C3854F}"/>
          </ac:picMkLst>
        </pc:picChg>
        <pc:picChg chg="add del mod">
          <ac:chgData name="Karen Guffey" userId="e43fb1d6869b1d90" providerId="LiveId" clId="{9E995749-B814-403E-B45C-2937DE9EA72B}" dt="2020-04-06T05:32:19.737" v="664" actId="478"/>
          <ac:picMkLst>
            <pc:docMk/>
            <pc:sldMk cId="0" sldId="260"/>
            <ac:picMk id="13" creationId="{E4E15A42-6237-40EC-A37F-F3882D6082D8}"/>
          </ac:picMkLst>
        </pc:picChg>
        <pc:picChg chg="add mod">
          <ac:chgData name="Karen Guffey" userId="e43fb1d6869b1d90" providerId="LiveId" clId="{9E995749-B814-403E-B45C-2937DE9EA72B}" dt="2020-04-06T05:55:54.909" v="850" actId="1076"/>
          <ac:picMkLst>
            <pc:docMk/>
            <pc:sldMk cId="0" sldId="260"/>
            <ac:picMk id="17" creationId="{3597FDB6-DC6D-4F54-BA8C-3F1C98C35139}"/>
          </ac:picMkLst>
        </pc:picChg>
        <pc:picChg chg="mod">
          <ac:chgData name="Karen Guffey" userId="e43fb1d6869b1d90" providerId="LiveId" clId="{9E995749-B814-403E-B45C-2937DE9EA72B}" dt="2020-04-06T05:25:10.156" v="473" actId="1076"/>
          <ac:picMkLst>
            <pc:docMk/>
            <pc:sldMk cId="0" sldId="260"/>
            <ac:picMk id="6149" creationId="{7126310D-2039-48A1-AD02-492644E73DAC}"/>
          </ac:picMkLst>
        </pc:picChg>
        <pc:picChg chg="mod">
          <ac:chgData name="Karen Guffey" userId="e43fb1d6869b1d90" providerId="LiveId" clId="{9E995749-B814-403E-B45C-2937DE9EA72B}" dt="2020-04-06T05:25:10.156" v="473" actId="1076"/>
          <ac:picMkLst>
            <pc:docMk/>
            <pc:sldMk cId="0" sldId="260"/>
            <ac:picMk id="6150" creationId="{823088BA-F33B-4C03-83F5-D2EAAE829265}"/>
          </ac:picMkLst>
        </pc:picChg>
        <pc:picChg chg="mod">
          <ac:chgData name="Karen Guffey" userId="e43fb1d6869b1d90" providerId="LiveId" clId="{9E995749-B814-403E-B45C-2937DE9EA72B}" dt="2020-04-06T05:25:10.156" v="473" actId="1076"/>
          <ac:picMkLst>
            <pc:docMk/>
            <pc:sldMk cId="0" sldId="260"/>
            <ac:picMk id="6151" creationId="{5329A807-E42A-4688-AAB5-46C87E93D75C}"/>
          </ac:picMkLst>
        </pc:picChg>
        <pc:picChg chg="mod">
          <ac:chgData name="Karen Guffey" userId="e43fb1d6869b1d90" providerId="LiveId" clId="{9E995749-B814-403E-B45C-2937DE9EA72B}" dt="2020-04-06T05:26:04.968" v="477" actId="1076"/>
          <ac:picMkLst>
            <pc:docMk/>
            <pc:sldMk cId="0" sldId="260"/>
            <ac:picMk id="6152" creationId="{F990A38D-4C87-4982-9C74-56F2E4F7EFE1}"/>
          </ac:picMkLst>
        </pc:picChg>
        <pc:picChg chg="mod">
          <ac:chgData name="Karen Guffey" userId="e43fb1d6869b1d90" providerId="LiveId" clId="{9E995749-B814-403E-B45C-2937DE9EA72B}" dt="2020-04-06T05:25:10.156" v="473" actId="1076"/>
          <ac:picMkLst>
            <pc:docMk/>
            <pc:sldMk cId="0" sldId="260"/>
            <ac:picMk id="6153" creationId="{28215109-A4D4-48C3-860B-DCEA9913B9EC}"/>
          </ac:picMkLst>
        </pc:picChg>
        <pc:picChg chg="mod">
          <ac:chgData name="Karen Guffey" userId="e43fb1d6869b1d90" providerId="LiveId" clId="{9E995749-B814-403E-B45C-2937DE9EA72B}" dt="2020-04-06T05:25:10.156" v="473" actId="1076"/>
          <ac:picMkLst>
            <pc:docMk/>
            <pc:sldMk cId="0" sldId="260"/>
            <ac:picMk id="6154" creationId="{724452FB-A6B1-404E-A26F-A10514A4B0E3}"/>
          </ac:picMkLst>
        </pc:picChg>
        <pc:picChg chg="mod">
          <ac:chgData name="Karen Guffey" userId="e43fb1d6869b1d90" providerId="LiveId" clId="{9E995749-B814-403E-B45C-2937DE9EA72B}" dt="2020-04-06T05:25:10.156" v="473" actId="1076"/>
          <ac:picMkLst>
            <pc:docMk/>
            <pc:sldMk cId="0" sldId="260"/>
            <ac:picMk id="6156" creationId="{C7113F32-9A7C-460D-A9B2-7DF7552C782F}"/>
          </ac:picMkLst>
        </pc:picChg>
        <pc:picChg chg="mod">
          <ac:chgData name="Karen Guffey" userId="e43fb1d6869b1d90" providerId="LiveId" clId="{9E995749-B814-403E-B45C-2937DE9EA72B}" dt="2020-04-06T05:25:10.156" v="473" actId="1076"/>
          <ac:picMkLst>
            <pc:docMk/>
            <pc:sldMk cId="0" sldId="260"/>
            <ac:picMk id="6160" creationId="{6D5229E3-F739-4D1C-82CA-DF5614116C4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1F838-91F4-4B60-9618-CC94B3B2A66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0C6CF-346C-46D3-8E8C-0C4826FC9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83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0C6CF-346C-46D3-8E8C-0C4826FC93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92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0C6CF-346C-46D3-8E8C-0C4826FC93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23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6ECAB-626E-4280-84B4-00F27AEADB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367BBE-3ACE-43B9-B579-64082DF593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721BE-895C-49FD-B96F-4F6314803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8614B-90F8-41CB-B356-2E9B5207E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0D97C-50EF-4C38-AD97-F63619BC0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3246C-BD6E-4F84-9DA8-60C98155B8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520947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6F531-CC56-4195-ADC4-7DB9EC680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CD420D-373E-442F-A40D-DA7D7DB6E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C8141-DCBC-480B-B840-BD8FB79CA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8D185-A288-44D3-9A00-89CAE06F8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43337-7D24-47FC-B42C-3C0DE6923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57D80-7C5D-48FF-A39E-66D7F4BD41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727236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D4BCA5-21F9-48E5-8375-14C42B322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E26276-13BD-49D8-A3DB-4FFA37520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CA578-FB19-49D8-BEC5-5B824D41E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99D1B-1709-4914-8BEE-39BF98AB2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2586B-1516-4444-9F7E-AA2A00EB4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696FA-AC96-4109-8153-73E6A57EA5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217729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701FC-2946-4732-91D2-346271FEC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A6E77-F298-4E05-83E2-5AAEB50F0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BCDEA-A797-4E00-8024-DC5382595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DCA23-E125-48CE-BDB2-24E75892C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ADAF5-8DFB-4635-BDAA-8B2E386FE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00BB8-59BE-439D-9525-25237464EA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830969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406E7-76DA-4AB1-9EB1-A612AEEE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4526F8-D7DA-4575-87C2-4219F93FC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E8108-59B8-491E-BE0D-591102BBD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5F0CE-73AA-464D-8BF4-3809DAB33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D463C-7AE0-4468-8E6C-0E1B79D9C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98CB0-91B3-4C46-846C-59275FDD58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335754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300E6-B8DD-485A-BF99-B1FDA001F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F066B-37CB-4822-AD8A-C766F1DE7D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46E7C1-C212-407E-B7F2-9A9161D2A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FA35F4-0440-4F97-9BB3-7A8E391A4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86DCF-360C-4775-9462-C80123F6F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CD36E-D8CA-413D-9F99-DB7F1C8E5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BBFAD-966C-4444-84B9-F5CECDBBB4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9523266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3B097-E69E-4D06-BB56-14D87AD7F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D7CED-6341-4C5B-979B-DAA882376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3BC0DE-6887-4191-9689-786AD2FB7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BDA02B-F4CB-4456-ADEC-5A684698FB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48F0FD-146D-4ACC-AB52-6CA8C22375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CA6E0E-30EA-456F-A1FC-F2EC82EB1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BDE469-9034-4786-845D-7B29707C7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9BBE7C-E26E-434A-B2FC-E15C5C787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55185-3739-41F4-A0A6-5571FAE8B2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404029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908CB-40FE-4355-91E3-D46BFCE6B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650054-3CE0-4AB5-B722-19B51DB3B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D7434E-CCC8-4DE3-868A-A93C3F14B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76D021-7144-4E47-9914-93A42626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0C682-152A-403F-8FD2-4CF2DCF4C7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693005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772731-07A8-4B07-AE38-0E3CBC629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FC5E32-2DB4-45B7-A113-1ABF5C1B8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3A447-0984-4CE2-AE33-625AC2151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AA75D-079D-498A-883D-57BE76CC6D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079400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5D8AF-A28E-4A76-AE72-0C6B5BCCA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D7711-4722-4FD2-BEC5-14EE74B31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D8BDB6-CF4D-4AC5-94F9-1F1FB92CC2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88F0D7-130A-49BB-A768-043BD1B45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67B66-2B8D-4DA8-88FA-83C66E34D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41091-38DA-49A7-ACAA-B1C552E14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DF6C6-9903-4F72-A063-469F24C9B6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2490368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F5F6B-6FC9-4ADB-A978-C3AAA664A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F7BACA-DA6D-48C7-A6C8-26AE6DC54E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C447EC-3960-4EF3-B638-A3DEA0E9D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E4FF98-307C-44D0-92EB-ACD7A9373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13B445-821F-4DE1-A9B9-FAB97E732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241596-2782-4266-AC2A-4AC547CB1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42253-15BE-419B-BBBA-71DB13AA6D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380750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A76CFFF-9BC9-40CD-B7A2-6ECA8BC772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475E34A-2C9B-4FB4-A542-7C03B1D4DA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5ED4FAD-713B-45CF-8695-0910D430E72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1F8AE48-0D75-4C1A-953E-D80A459F549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2329FBC-5BFD-4F34-8E90-0433CCAAF11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2536FEC-AD58-470E-9F29-7B4A212A941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gif"/><Relationship Id="rId7" Type="http://schemas.openxmlformats.org/officeDocument/2006/relationships/image" Target="../media/image5.jpeg"/><Relationship Id="rId12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0.jpeg"/><Relationship Id="rId5" Type="http://schemas.openxmlformats.org/officeDocument/2006/relationships/image" Target="../media/image3.jpeg"/><Relationship Id="rId10" Type="http://schemas.openxmlformats.org/officeDocument/2006/relationships/image" Target="../media/image9.jpeg"/><Relationship Id="rId4" Type="http://schemas.openxmlformats.org/officeDocument/2006/relationships/image" Target="../media/image2.gif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gif"/><Relationship Id="rId7" Type="http://schemas.openxmlformats.org/officeDocument/2006/relationships/image" Target="../media/image16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597B583-D3E2-424B-87B4-1F0A6452CF4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en-US" altLang="en-US" sz="4400"/>
              <a:t>Imperfect and Preterit Illustrations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8C63F9C-8564-466D-8D16-CD4FF620D9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4494571-6070-4454-9FDC-DB4CA3D77E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A738EC3-C0E7-4526-B1AA-2EC0FE4491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endParaRPr lang="en-US" altLang="en-US" dirty="0"/>
          </a:p>
        </p:txBody>
      </p:sp>
      <p:pic>
        <p:nvPicPr>
          <p:cNvPr id="3076" name="Picture 4" descr="washing dishes--animated">
            <a:extLst>
              <a:ext uri="{FF2B5EF4-FFF2-40B4-BE49-F238E27FC236}">
                <a16:creationId xmlns:a16="http://schemas.microsoft.com/office/drawing/2014/main" id="{C6C8CE60-6900-4670-AA0F-2B5DD55E5F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1981200" cy="192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ooking--animated">
            <a:extLst>
              <a:ext uri="{FF2B5EF4-FFF2-40B4-BE49-F238E27FC236}">
                <a16:creationId xmlns:a16="http://schemas.microsoft.com/office/drawing/2014/main" id="{A56815AC-83E5-4E8C-A032-0405E1F903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2286000" cy="164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indow">
            <a:extLst>
              <a:ext uri="{FF2B5EF4-FFF2-40B4-BE49-F238E27FC236}">
                <a16:creationId xmlns:a16="http://schemas.microsoft.com/office/drawing/2014/main" id="{D9FE1E89-B1AA-42D7-9DAC-E27B1DA66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680" y="1724025"/>
            <a:ext cx="14859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woman sitting">
            <a:extLst>
              <a:ext uri="{FF2B5EF4-FFF2-40B4-BE49-F238E27FC236}">
                <a16:creationId xmlns:a16="http://schemas.microsoft.com/office/drawing/2014/main" id="{22DE56BA-B0AD-4E67-A991-06CBDC702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43200"/>
            <a:ext cx="13684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woman standing">
            <a:extLst>
              <a:ext uri="{FF2B5EF4-FFF2-40B4-BE49-F238E27FC236}">
                <a16:creationId xmlns:a16="http://schemas.microsoft.com/office/drawing/2014/main" id="{827579A0-A21B-41CA-BC16-99A97CA05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5" r="13390"/>
          <a:stretch>
            <a:fillRect/>
          </a:stretch>
        </p:blipFill>
        <p:spPr bwMode="auto">
          <a:xfrm>
            <a:off x="-1371600" y="2057400"/>
            <a:ext cx="11811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woman standing">
            <a:extLst>
              <a:ext uri="{FF2B5EF4-FFF2-40B4-BE49-F238E27FC236}">
                <a16:creationId xmlns:a16="http://schemas.microsoft.com/office/drawing/2014/main" id="{66EEC320-0DDD-4115-9EA9-4BCE611E7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6" r="16376"/>
          <a:stretch>
            <a:fillRect/>
          </a:stretch>
        </p:blipFill>
        <p:spPr bwMode="auto">
          <a:xfrm>
            <a:off x="3733800" y="2286000"/>
            <a:ext cx="1143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woman standing">
            <a:extLst>
              <a:ext uri="{FF2B5EF4-FFF2-40B4-BE49-F238E27FC236}">
                <a16:creationId xmlns:a16="http://schemas.microsoft.com/office/drawing/2014/main" id="{74A15992-7685-47BE-8307-DEF32F091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3276600"/>
            <a:ext cx="10763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FDA280-0F36-4E3F-A194-C542BC7399A9}"/>
              </a:ext>
            </a:extLst>
          </p:cNvPr>
          <p:cNvSpPr txBox="1"/>
          <p:nvPr/>
        </p:nvSpPr>
        <p:spPr>
          <a:xfrm>
            <a:off x="309507" y="1895753"/>
            <a:ext cx="781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Las </a:t>
            </a:r>
            <a:r>
              <a:rPr lang="en-US" dirty="0" err="1"/>
              <a:t>mujeres</a:t>
            </a:r>
            <a:r>
              <a:rPr lang="en-US" dirty="0"/>
              <a:t> y la </a:t>
            </a:r>
            <a:r>
              <a:rPr lang="en-US" dirty="0" err="1"/>
              <a:t>niña</a:t>
            </a:r>
            <a:r>
              <a:rPr lang="en-US" dirty="0"/>
              <a:t> </a:t>
            </a:r>
            <a:r>
              <a:rPr lang="en-US" dirty="0" err="1"/>
              <a:t>preparaban</a:t>
            </a:r>
            <a:r>
              <a:rPr lang="en-US" dirty="0"/>
              <a:t> la comida y la </a:t>
            </a:r>
            <a:r>
              <a:rPr lang="en-US" dirty="0" err="1"/>
              <a:t>madre</a:t>
            </a:r>
            <a:r>
              <a:rPr lang="en-US" dirty="0"/>
              <a:t> </a:t>
            </a:r>
            <a:r>
              <a:rPr lang="en-US" dirty="0" err="1"/>
              <a:t>lavaba</a:t>
            </a:r>
            <a:r>
              <a:rPr lang="en-US" dirty="0"/>
              <a:t> los </a:t>
            </a:r>
            <a:r>
              <a:rPr lang="en-US" dirty="0" err="1"/>
              <a:t>platos</a:t>
            </a:r>
            <a:r>
              <a:rPr lang="en-US" dirty="0"/>
              <a:t>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FCC14A-1BA1-4C4A-AAB2-C41B115E5537}"/>
              </a:ext>
            </a:extLst>
          </p:cNvPr>
          <p:cNvSpPr txBox="1"/>
          <p:nvPr/>
        </p:nvSpPr>
        <p:spPr>
          <a:xfrm>
            <a:off x="381000" y="4898847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        …</a:t>
            </a:r>
            <a:r>
              <a:rPr lang="en-US" dirty="0" err="1"/>
              <a:t>cuando</a:t>
            </a:r>
            <a:r>
              <a:rPr lang="en-US" dirty="0"/>
              <a:t> una </a:t>
            </a:r>
            <a:r>
              <a:rPr lang="en-US" dirty="0" err="1"/>
              <a:t>chica</a:t>
            </a:r>
            <a:r>
              <a:rPr lang="en-US" dirty="0"/>
              <a:t> </a:t>
            </a:r>
            <a:r>
              <a:rPr lang="en-US" dirty="0" err="1"/>
              <a:t>entró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You see the girl appear.  That’s preterit. You didn’t see the women start their actions; you just saw them ongoing, background actions to what you did see begin.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62078B-CB1C-4F99-8681-D0F542EBD8B2}"/>
              </a:ext>
            </a:extLst>
          </p:cNvPr>
          <p:cNvSpPr/>
          <p:nvPr/>
        </p:nvSpPr>
        <p:spPr>
          <a:xfrm>
            <a:off x="3283225" y="4865449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La </a:t>
            </a:r>
            <a:r>
              <a:rPr lang="en-US" dirty="0" err="1"/>
              <a:t>chica</a:t>
            </a:r>
            <a:r>
              <a:rPr lang="en-US" dirty="0"/>
              <a:t> se </a:t>
            </a:r>
            <a:r>
              <a:rPr lang="en-US" dirty="0" err="1"/>
              <a:t>sentó</a:t>
            </a:r>
            <a:r>
              <a:rPr lang="en-US" dirty="0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12F6BD-C3B0-44BD-A76C-0BDE773B24A9}"/>
              </a:ext>
            </a:extLst>
          </p:cNvPr>
          <p:cNvSpPr/>
          <p:nvPr/>
        </p:nvSpPr>
        <p:spPr>
          <a:xfrm>
            <a:off x="6004220" y="4906269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La </a:t>
            </a:r>
            <a:r>
              <a:rPr lang="en-US" dirty="0" err="1">
                <a:solidFill>
                  <a:srgbClr val="000000"/>
                </a:solidFill>
              </a:rPr>
              <a:t>chica</a:t>
            </a:r>
            <a:r>
              <a:rPr lang="en-US" dirty="0">
                <a:solidFill>
                  <a:srgbClr val="000000"/>
                </a:solidFill>
              </a:rPr>
              <a:t> se </a:t>
            </a:r>
            <a:r>
              <a:rPr lang="en-US" dirty="0" err="1">
                <a:solidFill>
                  <a:srgbClr val="000000"/>
                </a:solidFill>
              </a:rPr>
              <a:t>levantó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1736E7-A49A-4312-AB90-597DBE59BE73}"/>
              </a:ext>
            </a:extLst>
          </p:cNvPr>
          <p:cNvSpPr/>
          <p:nvPr/>
        </p:nvSpPr>
        <p:spPr>
          <a:xfrm>
            <a:off x="3248576" y="5590938"/>
            <a:ext cx="3256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La </a:t>
            </a:r>
            <a:r>
              <a:rPr lang="en-US" dirty="0" err="1">
                <a:solidFill>
                  <a:srgbClr val="000000"/>
                </a:solidFill>
              </a:rPr>
              <a:t>chica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saltó</a:t>
            </a:r>
            <a:r>
              <a:rPr lang="en-US" dirty="0">
                <a:solidFill>
                  <a:srgbClr val="000000"/>
                </a:solidFill>
              </a:rPr>
              <a:t> por la </a:t>
            </a:r>
            <a:r>
              <a:rPr lang="en-US" dirty="0" err="1">
                <a:solidFill>
                  <a:srgbClr val="000000"/>
                </a:solidFill>
              </a:rPr>
              <a:t>ventana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C 0.00451 -0.00209 0.00799 -0.00602 0.0125 -0.00834 C 0.01493 -0.00973 0.01997 -0.01181 0.01997 -0.01181 C 0.02448 -0.01737 0.02778 -0.01806 0.03368 -0.02014 C 0.03854 -0.02176 0.04531 -0.02385 0.05 -0.02686 C 0.05139 -0.02778 0.05243 -0.0294 0.05382 -0.0301 C 0.05677 -0.03125 0.07135 -0.03311 0.07257 -0.03334 C 0.08333 -0.03287 0.09427 -0.03264 0.10503 -0.03172 C 0.11632 -0.03079 0.12726 -0.02199 0.13872 -0.02014 C 0.14444 -0.0176 0.15035 -0.0169 0.15625 -0.01505 C 0.16649 -0.00625 0.15486 -0.01783 0.16111 -0.00672 C 0.16285 -0.00394 0.16563 -0.00255 0.16736 -3.7037E-7 C 0.17031 -0.00394 0.17274 -0.00695 0.17604 -0.01019 C 0.17656 -0.01181 0.17656 -0.01389 0.17743 -0.01505 C 0.17969 -0.01783 0.18507 -0.02176 0.18507 -0.02176 C 0.18785 -0.02778 0.18993 -0.0294 0.19479 -0.03172 C 0.25851 -0.02963 0.23351 -0.04375 0.25608 -0.01343 C 0.25712 -0.01019 0.25781 -0.00672 0.25868 -0.00348 C 0.25955 0.00023 0.26372 0.00648 0.26372 0.00648 C 0.27361 -3.7037E-7 0.27708 -0.00973 0.2875 -0.01505 C 0.29045 -0.01945 0.29323 -0.02153 0.29757 -0.02338 C 0.30069 -0.02639 0.30295 -0.03287 0.30625 -0.03519 C 0.31337 -0.04005 0.32118 -0.04051 0.32882 -0.04167 C 0.36267 -0.03982 0.35313 -0.04792 0.36753 -0.0301 C 0.3684 -0.02686 0.3691 -0.02338 0.36997 -0.02014 C 0.37031 -0.01852 0.37014 -0.01621 0.37118 -0.01505 C 0.37448 -0.01112 0.37604 -0.00741 0.37743 -0.00186 C 0.38403 -0.01412 0.39184 -0.025 0.40122 -0.03334 C 0.41233 -0.05487 0.44948 -0.03866 0.45868 -0.03843 C 0.46441 -0.03125 0.46233 -0.02153 0.46632 -0.01343 C 0.4691 -0.00787 0.47222 -0.00255 0.475 0.00324 C 0.48524 -0.00533 0.47292 0.00601 0.48125 -0.0051 C 0.4842 -0.00903 0.48906 -0.01204 0.49253 -0.01505 C 0.49601 -0.01806 0.49878 -0.02246 0.50243 -0.025 C 0.51094 -0.03102 0.52205 -0.03287 0.53125 -0.03681 C 0.53715 -0.03635 0.54306 -0.03612 0.54878 -0.03519 C 0.55417 -0.03426 0.55781 -0.02778 0.5625 -0.025 C 0.57153 -0.01991 0.57222 -0.0213 0.58003 -0.01181 C 0.58247 -0.00162 0.58247 -0.00186 0.5875 0.00486 " pathEditMode="relative" ptsTypes="ffffffffffffffffffffffffffffffffffffffA">
                                      <p:cBhvr>
                                        <p:cTn id="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29271 0.00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6.2963E-6 C 0.00365 -0.00694 0.01024 -0.01411 0.01632 -0.01666 C 0.01806 -0.01897 0.02135 -0.0236 0.02379 -0.02499 C 0.02622 -0.02638 0.03125 -0.02823 0.03125 -0.02823 C 0.0375 -0.02708 0.04392 -0.02684 0.05 -0.02499 C 0.0526 -0.02407 0.05851 -0.01527 0.0625 -0.01319 C 0.06458 -0.00555 0.06545 6.2963E-6 0.06632 0.00834 C 0.06962 -0.01458 0.07622 -0.02592 0.0901 -0.04004 C 0.09271 -0.04259 0.0941 -0.04698 0.09635 -0.04999 C 0.09931 -0.04884 0.10226 -0.04814 0.10504 -0.04652 C 0.11007 -0.04351 0.1125 -0.03657 0.11754 -0.03333 C 0.12083 -0.03101 0.12517 -0.02985 0.12882 -0.02823 C 0.13438 -0.0162 0.1375 -0.0037 0.1401 0.00996 C 0.14983 -0.00809 0.14358 0.00417 0.15382 -0.01828 C 0.15469 -0.0199 0.15486 -0.02245 0.15625 -0.02337 C 0.16563 -0.03055 0.16076 -0.02592 0.17014 -0.03819 C 0.17431 -0.04351 0.17552 -0.04907 0.18125 -0.05161 C 0.19115 -0.04953 0.18785 -0.0493 0.19514 -0.04328 C 0.19705 -0.03541 0.2007 -0.03078 0.20504 -0.02499 C 0.20799 -0.01249 0.21181 0.00116 0.21754 0.01181 C 0.21979 0.02015 0.22222 0.02547 0.225 0.03334 C 0.22951 0.02501 0.2283 0.01528 0.23264 0.00672 C 0.23351 0.00232 0.23316 -0.003 0.23507 -0.00671 C 0.23681 -0.00995 0.23733 -0.0155 0.2401 -0.01666 C 0.24618 -0.01944 0.2526 -0.02106 0.25885 -0.02337 C 0.26962 -0.02152 0.27031 -0.02059 0.27882 -0.01504 C 0.28125 -0.00509 0.28889 0.00417 0.29254 0.01343 C 0.2934 0.01575 0.29445 0.01783 0.29514 0.02015 C 0.29618 0.02339 0.29757 0.0301 0.29757 0.0301 C 0.30087 0.00255 0.31302 -0.01689 0.32379 -0.04004 C 0.33125 -0.05601 0.33941 -0.07129 0.35139 -0.08171 C 0.35712 -0.09212 0.36493 -0.09814 0.37135 -0.10833 C 0.38368 -0.12823 0.37135 -0.11643 0.38385 -0.12661 C 0.39045 -0.13749 0.39583 -0.14768 0.40382 -0.15671 C 0.40781 -0.16134 0.41632 -0.1699 0.41632 -0.1699 C 0.42188 -0.18495 0.43281 -0.19305 0.44254 -0.20323 C 0.44809 -0.20902 0.45191 -0.21597 0.45764 -0.22152 C 0.4599 -0.23124 0.45695 -0.22245 0.4625 -0.22985 C 0.46493 -0.23309 0.46701 -0.23911 0.47014 -0.24166 C 0.47917 -0.2486 0.49774 -0.25022 0.50764 -0.25161 C 0.56129 -0.24953 0.53785 -0.25416 0.5625 -0.24328 C 0.57049 -0.23541 0.57656 -0.22893 0.58507 -0.22337 C 0.58906 -0.21759 0.59427 -0.21342 0.59879 -0.20833 C 0.60243 -0.20439 0.60417 -0.19884 0.60764 -0.1949 C 0.61198 -0.19004 0.61285 -0.19073 0.61632 -0.18495 C 0.62083 -0.17754 0.62396 -0.16851 0.62882 -0.16157 C 0.63038 -0.15555 0.62882 -0.1574 0.63264 -0.15485 " pathEditMode="relative" ptsTypes="ffffffffffffffffffffffffffffffffffffffffffffffA">
                                      <p:cBhvr>
                                        <p:cTn id="46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2807E91-A8D0-42EA-8FFD-316B2D8163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C67F190-9CDC-4F75-9CB5-C9108979D5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endParaRPr lang="en-US" altLang="en-US" dirty="0"/>
          </a:p>
        </p:txBody>
      </p:sp>
      <p:pic>
        <p:nvPicPr>
          <p:cNvPr id="5124" name="Picture 4" descr="washing dishes--animated">
            <a:extLst>
              <a:ext uri="{FF2B5EF4-FFF2-40B4-BE49-F238E27FC236}">
                <a16:creationId xmlns:a16="http://schemas.microsoft.com/office/drawing/2014/main" id="{753D4D69-8E57-4B55-9586-CFF404E57F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1981200" cy="192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ooking--animated">
            <a:extLst>
              <a:ext uri="{FF2B5EF4-FFF2-40B4-BE49-F238E27FC236}">
                <a16:creationId xmlns:a16="http://schemas.microsoft.com/office/drawing/2014/main" id="{3831D1F9-2F61-464B-B84C-B95A0611DB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2286000" cy="164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window">
            <a:extLst>
              <a:ext uri="{FF2B5EF4-FFF2-40B4-BE49-F238E27FC236}">
                <a16:creationId xmlns:a16="http://schemas.microsoft.com/office/drawing/2014/main" id="{7895BAC1-A88C-4ED0-908C-611460A39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1752600"/>
            <a:ext cx="14859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woman sitting">
            <a:extLst>
              <a:ext uri="{FF2B5EF4-FFF2-40B4-BE49-F238E27FC236}">
                <a16:creationId xmlns:a16="http://schemas.microsoft.com/office/drawing/2014/main" id="{76FBC671-4416-42D1-AB96-7E8FF57B8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35" y="2788713"/>
            <a:ext cx="13684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woman standing">
            <a:extLst>
              <a:ext uri="{FF2B5EF4-FFF2-40B4-BE49-F238E27FC236}">
                <a16:creationId xmlns:a16="http://schemas.microsoft.com/office/drawing/2014/main" id="{2121AA6B-DAC8-4242-9A3A-638D98E95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3276600"/>
            <a:ext cx="10763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boda 8">
            <a:extLst>
              <a:ext uri="{FF2B5EF4-FFF2-40B4-BE49-F238E27FC236}">
                <a16:creationId xmlns:a16="http://schemas.microsoft.com/office/drawing/2014/main" id="{A8AC0F30-3BE0-41C8-81C7-55A5DA55C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" r="68852" b="6667"/>
          <a:stretch>
            <a:fillRect/>
          </a:stretch>
        </p:blipFill>
        <p:spPr bwMode="auto">
          <a:xfrm>
            <a:off x="-1447800" y="4267200"/>
            <a:ext cx="9493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man falling down">
            <a:extLst>
              <a:ext uri="{FF2B5EF4-FFF2-40B4-BE49-F238E27FC236}">
                <a16:creationId xmlns:a16="http://schemas.microsoft.com/office/drawing/2014/main" id="{7A414853-4FAE-4046-89A8-BBB6CFD6A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8291" r="20000"/>
          <a:stretch>
            <a:fillRect/>
          </a:stretch>
        </p:blipFill>
        <p:spPr bwMode="auto">
          <a:xfrm>
            <a:off x="1676400" y="4648200"/>
            <a:ext cx="1600200" cy="192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KS2861">
            <a:extLst>
              <a:ext uri="{FF2B5EF4-FFF2-40B4-BE49-F238E27FC236}">
                <a16:creationId xmlns:a16="http://schemas.microsoft.com/office/drawing/2014/main" id="{B37D3EDD-1A01-42EF-B00C-C75D41202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3" r="15294"/>
          <a:stretch>
            <a:fillRect/>
          </a:stretch>
        </p:blipFill>
        <p:spPr bwMode="auto">
          <a:xfrm rot="508225" flipH="1">
            <a:off x="6583563" y="3344436"/>
            <a:ext cx="995363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OS28038">
            <a:extLst>
              <a:ext uri="{FF2B5EF4-FFF2-40B4-BE49-F238E27FC236}">
                <a16:creationId xmlns:a16="http://schemas.microsoft.com/office/drawing/2014/main" id="{CCFC9814-B00B-4DD6-9636-4713FF51C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5" t="14117" r="21805" b="5882"/>
          <a:stretch>
            <a:fillRect/>
          </a:stretch>
        </p:blipFill>
        <p:spPr bwMode="auto">
          <a:xfrm>
            <a:off x="4705335" y="3169713"/>
            <a:ext cx="762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1" name="Picture 21" descr="woman standing">
            <a:extLst>
              <a:ext uri="{FF2B5EF4-FFF2-40B4-BE49-F238E27FC236}">
                <a16:creationId xmlns:a16="http://schemas.microsoft.com/office/drawing/2014/main" id="{DAD9560A-FA06-45DB-BE31-DBAFBABCD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4" t="3030" r="17949" b="9091"/>
          <a:stretch>
            <a:fillRect/>
          </a:stretch>
        </p:blipFill>
        <p:spPr bwMode="auto">
          <a:xfrm>
            <a:off x="-1600200" y="2286000"/>
            <a:ext cx="1066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animated tv">
            <a:extLst>
              <a:ext uri="{FF2B5EF4-FFF2-40B4-BE49-F238E27FC236}">
                <a16:creationId xmlns:a16="http://schemas.microsoft.com/office/drawing/2014/main" id="{671668E1-45FB-4058-9BE2-959C0819FF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927" y="314236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82A6FE-6F1C-4EE1-B526-AB1B1AABCCF9}"/>
              </a:ext>
            </a:extLst>
          </p:cNvPr>
          <p:cNvSpPr txBox="1"/>
          <p:nvPr/>
        </p:nvSpPr>
        <p:spPr>
          <a:xfrm>
            <a:off x="304800" y="1887537"/>
            <a:ext cx="78922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let’s do something a bit different.  The ladies are still the background…</a:t>
            </a:r>
          </a:p>
          <a:p>
            <a:endParaRPr lang="en-US" dirty="0"/>
          </a:p>
          <a:p>
            <a:r>
              <a:rPr lang="es-ES" dirty="0"/>
              <a:t>Las mujeres y la niña preparaban la comida y la madre lavaba los platos…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8F82AF-3CFE-44BB-9149-8F5218B01882}"/>
              </a:ext>
            </a:extLst>
          </p:cNvPr>
          <p:cNvSpPr txBox="1"/>
          <p:nvPr/>
        </p:nvSpPr>
        <p:spPr>
          <a:xfrm>
            <a:off x="282371" y="2861664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cuando</a:t>
            </a:r>
            <a:r>
              <a:rPr lang="en-US" dirty="0"/>
              <a:t> una </a:t>
            </a:r>
            <a:r>
              <a:rPr lang="en-US" dirty="0" err="1"/>
              <a:t>chica</a:t>
            </a:r>
            <a:r>
              <a:rPr lang="en-US" dirty="0"/>
              <a:t> </a:t>
            </a:r>
            <a:r>
              <a:rPr lang="en-US" dirty="0" err="1"/>
              <a:t>entró</a:t>
            </a:r>
            <a:r>
              <a:rPr lang="en-US" dirty="0"/>
              <a:t> y </a:t>
            </a:r>
            <a:r>
              <a:rPr lang="en-US" dirty="0">
                <a:solidFill>
                  <a:srgbClr val="000000"/>
                </a:solidFill>
              </a:rPr>
              <a:t>se </a:t>
            </a:r>
            <a:r>
              <a:rPr lang="en-US" dirty="0" err="1">
                <a:solidFill>
                  <a:srgbClr val="000000"/>
                </a:solidFill>
              </a:rPr>
              <a:t>sentó</a:t>
            </a:r>
            <a:r>
              <a:rPr lang="en-US" dirty="0">
                <a:solidFill>
                  <a:srgbClr val="000000"/>
                </a:solidFill>
              </a:rPr>
              <a:t>.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A95717-F661-4ADF-AB8D-C635250C25CA}"/>
              </a:ext>
            </a:extLst>
          </p:cNvPr>
          <p:cNvSpPr txBox="1"/>
          <p:nvPr/>
        </p:nvSpPr>
        <p:spPr>
          <a:xfrm>
            <a:off x="261158" y="3419730"/>
            <a:ext cx="86356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 this is just like the last slide, right? And</a:t>
            </a:r>
          </a:p>
          <a:p>
            <a:r>
              <a:rPr lang="en-US" dirty="0"/>
              <a:t>if we want to talk about the TV, we’d just </a:t>
            </a:r>
          </a:p>
          <a:p>
            <a:r>
              <a:rPr lang="en-US" dirty="0"/>
              <a:t>add “La </a:t>
            </a:r>
            <a:r>
              <a:rPr lang="en-US" dirty="0" err="1"/>
              <a:t>chica</a:t>
            </a:r>
            <a:r>
              <a:rPr lang="en-US" dirty="0"/>
              <a:t> </a:t>
            </a:r>
            <a:r>
              <a:rPr lang="en-US" dirty="0" err="1"/>
              <a:t>miró</a:t>
            </a:r>
            <a:r>
              <a:rPr lang="en-US" dirty="0"/>
              <a:t> la tele” </a:t>
            </a:r>
            <a:r>
              <a:rPr lang="en-US" b="1" dirty="0">
                <a:solidFill>
                  <a:srgbClr val="FF0000"/>
                </a:solidFill>
              </a:rPr>
              <a:t>IF</a:t>
            </a:r>
            <a:r>
              <a:rPr lang="en-US" dirty="0"/>
              <a:t> we ended </a:t>
            </a:r>
          </a:p>
          <a:p>
            <a:r>
              <a:rPr lang="en-US" dirty="0"/>
              <a:t>the story there.  But what if something else </a:t>
            </a:r>
          </a:p>
          <a:p>
            <a:r>
              <a:rPr lang="en-US" dirty="0"/>
              <a:t>were to happen while the girl was watching television?  In that case, the action of </a:t>
            </a:r>
          </a:p>
          <a:p>
            <a:r>
              <a:rPr lang="en-US" dirty="0"/>
              <a:t>watching television would be doing the same thing that the preparing food and </a:t>
            </a:r>
          </a:p>
          <a:p>
            <a:r>
              <a:rPr lang="en-US" dirty="0"/>
              <a:t>washing dishes were             doing: serving as background information, setting the </a:t>
            </a:r>
          </a:p>
          <a:p>
            <a:r>
              <a:rPr lang="en-US" dirty="0"/>
              <a:t>scene, showing what’s          going on when the new action begins.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F98989-5AD1-4CD7-A3A4-C185A067E815}"/>
              </a:ext>
            </a:extLst>
          </p:cNvPr>
          <p:cNvSpPr txBox="1"/>
          <p:nvPr/>
        </p:nvSpPr>
        <p:spPr>
          <a:xfrm>
            <a:off x="3581400" y="5735821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 </a:t>
            </a:r>
            <a:r>
              <a:rPr lang="en-US" dirty="0" err="1"/>
              <a:t>chica</a:t>
            </a:r>
            <a:r>
              <a:rPr lang="en-US" dirty="0"/>
              <a:t> </a:t>
            </a:r>
            <a:r>
              <a:rPr lang="en-US" dirty="0" err="1"/>
              <a:t>miraba</a:t>
            </a:r>
            <a:r>
              <a:rPr lang="en-US" dirty="0"/>
              <a:t> la tele…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A79E16-608C-41CD-A761-F0343543B33F}"/>
              </a:ext>
            </a:extLst>
          </p:cNvPr>
          <p:cNvSpPr/>
          <p:nvPr/>
        </p:nvSpPr>
        <p:spPr>
          <a:xfrm>
            <a:off x="3581400" y="6071559"/>
            <a:ext cx="3852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…</a:t>
            </a:r>
            <a:r>
              <a:rPr lang="en-US" dirty="0" err="1">
                <a:solidFill>
                  <a:srgbClr val="000000"/>
                </a:solidFill>
              </a:rPr>
              <a:t>cuando</a:t>
            </a:r>
            <a:r>
              <a:rPr lang="en-US" dirty="0">
                <a:solidFill>
                  <a:srgbClr val="000000"/>
                </a:solidFill>
              </a:rPr>
              <a:t> un </a:t>
            </a:r>
            <a:r>
              <a:rPr lang="en-US" dirty="0" err="1">
                <a:solidFill>
                  <a:srgbClr val="000000"/>
                </a:solidFill>
              </a:rPr>
              <a:t>chico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entró</a:t>
            </a:r>
            <a:r>
              <a:rPr lang="en-US" dirty="0">
                <a:solidFill>
                  <a:srgbClr val="000000"/>
                </a:solidFill>
              </a:rPr>
              <a:t> y se </a:t>
            </a:r>
            <a:r>
              <a:rPr lang="en-US" dirty="0" err="1">
                <a:solidFill>
                  <a:srgbClr val="000000"/>
                </a:solidFill>
              </a:rPr>
              <a:t>cayó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C 0.00539 -0.00208 0.00955 -0.00601 0.01459 -0.00833 C 0.01754 -0.00972 0.02327 -0.0118 0.02327 -0.01157 C 0.02865 -0.01736 0.03229 -0.01805 0.03924 -0.02013 C 0.04497 -0.02175 0.05278 -0.02384 0.05834 -0.02685 C 0.0599 -0.02777 0.06111 -0.02939 0.06268 -0.03009 C 0.06615 -0.03125 0.08299 -0.0331 0.08438 -0.03333 C 0.09688 -0.03287 0.10955 -0.03263 0.12205 -0.03171 C 0.13473 -0.03078 0.14757 -0.02199 0.16077 -0.02013 C 0.16736 -0.01759 0.17431 -0.01689 0.18125 -0.01504 C 0.19289 -0.00625 0.17952 -0.01782 0.18681 -0.00671 C 0.18889 -0.00393 0.19202 -0.00254 0.19393 -4.44444E-6 C 0.19757 -0.00393 0.20018 -0.00694 0.20417 -0.01018 C 0.20469 -0.0118 0.20469 -0.01388 0.20573 -0.01504 C 0.20834 -0.01782 0.21459 -0.02175 0.21459 -0.02152 C 0.21771 -0.02777 0.22032 -0.02939 0.22587 -0.03171 C 0.29966 -0.02963 0.27084 -0.04375 0.29688 -0.01342 C 0.29809 -0.01018 0.29896 -0.00671 0.29983 -0.00347 C 0.30105 0.00024 0.30573 0.00649 0.30573 0.00672 C 0.31736 -4.44444E-6 0.32136 -0.00972 0.33351 -0.01504 C 0.33681 -0.01944 0.33993 -0.02152 0.34514 -0.02338 C 0.34861 -0.02638 0.35139 -0.03287 0.35521 -0.03518 C 0.36337 -0.04004 0.3724 -0.0405 0.38143 -0.04166 C 0.42066 -0.03981 0.40955 -0.04791 0.42639 -0.03009 C 0.42726 -0.02685 0.42813 -0.02338 0.429 -0.02013 C 0.42952 -0.01851 0.42934 -0.0162 0.43056 -0.01504 C 0.43438 -0.01111 0.43611 -0.0074 0.43768 -0.00185 C 0.44532 -0.01412 0.45469 -0.025 0.46545 -0.03333 C 0.4783 -0.05486 0.52153 -0.03865 0.53212 -0.03842 C 0.53872 -0.03125 0.53646 -0.02152 0.54098 -0.01342 C 0.54427 -0.00787 0.54775 -0.00254 0.55087 0.00325 C 0.56302 -0.00532 0.54861 0.00602 0.55816 -0.00509 C 0.56181 -0.00902 0.56719 -0.01203 0.57136 -0.01504 C 0.57535 -0.01805 0.57865 -0.02245 0.58282 -0.025 C 0.59289 -0.03101 0.60556 -0.03287 0.61615 -0.0368 C 0.62309 -0.03634 0.63004 -0.03611 0.63664 -0.03518 C 0.64289 -0.03425 0.64705 -0.02777 0.65261 -0.025 C 0.66302 -0.0199 0.66372 -0.02129 0.67292 -0.0118 C 0.67587 -0.00162 0.67587 -0.00185 0.68177 0.00487 " pathEditMode="relative" rAng="0" ptsTypes="AAAAAAAAAAAAAAAAAAAAAAAAAAAAAAAAAAAAAAA">
                                      <p:cBhvr>
                                        <p:cTn id="11" dur="2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80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2269 C 0.00347 0.0088 0.01284 -0.01065 0.0243 -0.01574 C 0.03125 -0.02268 0.03958 -0.02338 0.04809 -0.02569 C 0.13229 -0.02361 0.09288 -0.03889 0.12569 -0.00903 C 0.12916 0.0007 0.13333 0.00787 0.14062 0.0125 C 0.1427 0.01528 0.14531 0.01759 0.14687 0.02084 C 0.15312 0.03334 0.14288 0.01945 0.15069 0.02917 C 0.15434 0.01435 0.16701 0.00255 0.17691 -0.00416 C 0.17951 -0.00949 0.18159 -0.01227 0.18559 -0.01574 C 0.2052 -0.01227 0.21059 0.0081 0.22691 0.02084 C 0.2283 0.02801 0.23003 0.02986 0.23316 0.03588 C 0.23455 0.0419 0.23593 0.04653 0.23941 0.05093 C 0.24409 0.0419 0.24774 0.03426 0.25434 0.02755 C 0.25677 0.01806 0.25468 0.02384 0.26319 0.0125 C 0.26666 0.00787 0.27309 0.00116 0.27569 -0.00416 C 0.27847 -0.00972 0.27951 -0.01273 0.28437 -0.01736 C 0.28645 -0.01944 0.28941 -0.01967 0.29184 -0.02083 C 0.30017 -0.01504 0.30434 -0.00555 0.3118 0.00093 C 0.31267 0.00533 0.3125 0.01042 0.31441 0.01435 C 0.31649 0.01898 0.32257 0.02523 0.32569 0.02917 C 0.33316 0.02246 0.32899 0.01482 0.33316 0.00926 C 0.33489 0.00695 0.34062 0.00509 0.34305 0.00417 C 0.35277 0.00602 0.35434 0.00556 0.36059 0.01435 C 0.36163 0.02014 0.36319 0.025 0.36319 0.03102 " pathEditMode="relative" rAng="0" ptsTypes="fffffffffffffffffffffffA">
                                      <p:cBhvr>
                                        <p:cTn id="57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7" y="-166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BFA41CC-4D9E-4D7C-8086-39084FAA34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7" name="Picture 3" descr="baby crying--animated">
            <a:extLst>
              <a:ext uri="{FF2B5EF4-FFF2-40B4-BE49-F238E27FC236}">
                <a16:creationId xmlns:a16="http://schemas.microsoft.com/office/drawing/2014/main" id="{1F6304D2-8A79-43D6-9605-250C7B39FF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1981200" cy="147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at eating--animated">
            <a:extLst>
              <a:ext uri="{FF2B5EF4-FFF2-40B4-BE49-F238E27FC236}">
                <a16:creationId xmlns:a16="http://schemas.microsoft.com/office/drawing/2014/main" id="{5F7244B2-75D7-4387-86BA-36ADECFD48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144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woman slapping">
            <a:extLst>
              <a:ext uri="{FF2B5EF4-FFF2-40B4-BE49-F238E27FC236}">
                <a16:creationId xmlns:a16="http://schemas.microsoft.com/office/drawing/2014/main" id="{7126310D-2039-48A1-AD02-492644E73DAC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9" t="7500" b="5000"/>
          <a:stretch>
            <a:fillRect/>
          </a:stretch>
        </p:blipFill>
        <p:spPr>
          <a:xfrm>
            <a:off x="9918700" y="3276600"/>
            <a:ext cx="871538" cy="2662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0" name="Picture 6" descr="woman slapping">
            <a:extLst>
              <a:ext uri="{FF2B5EF4-FFF2-40B4-BE49-F238E27FC236}">
                <a16:creationId xmlns:a16="http://schemas.microsoft.com/office/drawing/2014/main" id="{823088BA-F33B-4C03-83F5-D2EAAE829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" r="40692" b="5000"/>
          <a:stretch>
            <a:fillRect/>
          </a:stretch>
        </p:blipFill>
        <p:spPr bwMode="auto">
          <a:xfrm>
            <a:off x="-1282700" y="3429000"/>
            <a:ext cx="1143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woman slapping">
            <a:extLst>
              <a:ext uri="{FF2B5EF4-FFF2-40B4-BE49-F238E27FC236}">
                <a16:creationId xmlns:a16="http://schemas.microsoft.com/office/drawing/2014/main" id="{5329A807-E42A-4688-AAB5-46C87E93D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" b="5000"/>
          <a:stretch>
            <a:fillRect/>
          </a:stretch>
        </p:blipFill>
        <p:spPr bwMode="auto">
          <a:xfrm>
            <a:off x="3746500" y="3124200"/>
            <a:ext cx="20447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woman slapping">
            <a:extLst>
              <a:ext uri="{FF2B5EF4-FFF2-40B4-BE49-F238E27FC236}">
                <a16:creationId xmlns:a16="http://schemas.microsoft.com/office/drawing/2014/main" id="{F990A38D-4C87-4982-9C74-56F2E4F7E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59"/>
          <a:stretch>
            <a:fillRect/>
          </a:stretch>
        </p:blipFill>
        <p:spPr bwMode="auto">
          <a:xfrm rot="21273203">
            <a:off x="3746500" y="2971800"/>
            <a:ext cx="990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woman slapping">
            <a:extLst>
              <a:ext uri="{FF2B5EF4-FFF2-40B4-BE49-F238E27FC236}">
                <a16:creationId xmlns:a16="http://schemas.microsoft.com/office/drawing/2014/main" id="{28215109-A4D4-48C3-860B-DCEA9913B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7" t="7500" r="51199" b="5000"/>
          <a:stretch>
            <a:fillRect/>
          </a:stretch>
        </p:blipFill>
        <p:spPr bwMode="auto">
          <a:xfrm rot="20915079">
            <a:off x="4660900" y="3048000"/>
            <a:ext cx="6000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woman standing">
            <a:extLst>
              <a:ext uri="{FF2B5EF4-FFF2-40B4-BE49-F238E27FC236}">
                <a16:creationId xmlns:a16="http://schemas.microsoft.com/office/drawing/2014/main" id="{724452FB-A6B1-404E-A26F-A10514A4B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4" b="14285"/>
          <a:stretch>
            <a:fillRect/>
          </a:stretch>
        </p:blipFill>
        <p:spPr bwMode="auto">
          <a:xfrm>
            <a:off x="5118100" y="3048000"/>
            <a:ext cx="65722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kiss--animated">
            <a:extLst>
              <a:ext uri="{FF2B5EF4-FFF2-40B4-BE49-F238E27FC236}">
                <a16:creationId xmlns:a16="http://schemas.microsoft.com/office/drawing/2014/main" id="{C7113F32-9A7C-460D-A9B2-7DF7552C78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17900" y="32766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door">
            <a:extLst>
              <a:ext uri="{FF2B5EF4-FFF2-40B4-BE49-F238E27FC236}">
                <a16:creationId xmlns:a16="http://schemas.microsoft.com/office/drawing/2014/main" id="{1BD44F95-EEA2-4754-8A75-C79C701E1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609600"/>
            <a:ext cx="10763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woman standing">
            <a:extLst>
              <a:ext uri="{FF2B5EF4-FFF2-40B4-BE49-F238E27FC236}">
                <a16:creationId xmlns:a16="http://schemas.microsoft.com/office/drawing/2014/main" id="{6D5229E3-F739-4D1C-82CA-DF5614116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4" b="14285"/>
          <a:stretch>
            <a:fillRect/>
          </a:stretch>
        </p:blipFill>
        <p:spPr bwMode="auto">
          <a:xfrm>
            <a:off x="3213100" y="3276600"/>
            <a:ext cx="65722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5477A0-6462-471E-84D8-38F58D248E41}"/>
              </a:ext>
            </a:extLst>
          </p:cNvPr>
          <p:cNvSpPr txBox="1"/>
          <p:nvPr/>
        </p:nvSpPr>
        <p:spPr>
          <a:xfrm>
            <a:off x="1178969" y="290124"/>
            <a:ext cx="6609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was happening here? – El </a:t>
            </a:r>
            <a:r>
              <a:rPr lang="en-US" dirty="0" err="1"/>
              <a:t>bebé</a:t>
            </a:r>
            <a:r>
              <a:rPr lang="en-US" dirty="0"/>
              <a:t> </a:t>
            </a:r>
            <a:r>
              <a:rPr lang="en-US" dirty="0" err="1"/>
              <a:t>lloraba</a:t>
            </a:r>
            <a:r>
              <a:rPr lang="en-US" dirty="0"/>
              <a:t> y el </a:t>
            </a:r>
            <a:r>
              <a:rPr lang="en-US" dirty="0" err="1"/>
              <a:t>gato</a:t>
            </a:r>
            <a:r>
              <a:rPr lang="en-US" dirty="0"/>
              <a:t> </a:t>
            </a:r>
            <a:r>
              <a:rPr lang="en-US" dirty="0" err="1"/>
              <a:t>comía</a:t>
            </a:r>
            <a:r>
              <a:rPr lang="en-US" dirty="0"/>
              <a:t>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7EE792-497F-4869-9702-8E9F475BF9AB}"/>
              </a:ext>
            </a:extLst>
          </p:cNvPr>
          <p:cNvSpPr/>
          <p:nvPr/>
        </p:nvSpPr>
        <p:spPr>
          <a:xfrm>
            <a:off x="3429000" y="194396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…</a:t>
            </a:r>
            <a:r>
              <a:rPr lang="en-US" dirty="0" err="1"/>
              <a:t>cuando</a:t>
            </a:r>
            <a:r>
              <a:rPr lang="en-US" dirty="0"/>
              <a:t> un </a:t>
            </a:r>
            <a:r>
              <a:rPr lang="en-US" dirty="0" err="1"/>
              <a:t>chico</a:t>
            </a:r>
            <a:r>
              <a:rPr lang="en-US" dirty="0"/>
              <a:t> y una </a:t>
            </a:r>
            <a:r>
              <a:rPr lang="en-US" dirty="0" err="1"/>
              <a:t>chica</a:t>
            </a:r>
            <a:r>
              <a:rPr lang="en-US" dirty="0"/>
              <a:t> </a:t>
            </a:r>
            <a:r>
              <a:rPr lang="en-US" dirty="0" err="1"/>
              <a:t>entraron</a:t>
            </a:r>
            <a:r>
              <a:rPr lang="en-US" dirty="0"/>
              <a:t>.  La </a:t>
            </a:r>
            <a:r>
              <a:rPr lang="en-US" dirty="0" err="1"/>
              <a:t>chica</a:t>
            </a:r>
            <a:r>
              <a:rPr lang="en-US" dirty="0"/>
              <a:t> </a:t>
            </a:r>
            <a:r>
              <a:rPr lang="en-US" dirty="0" err="1"/>
              <a:t>pegó</a:t>
            </a:r>
            <a:r>
              <a:rPr lang="en-US" dirty="0"/>
              <a:t> al </a:t>
            </a:r>
            <a:r>
              <a:rPr lang="en-US" dirty="0" err="1"/>
              <a:t>chico</a:t>
            </a:r>
            <a:r>
              <a:rPr lang="en-US" dirty="0"/>
              <a:t>.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6FBC39-8319-4909-B801-246847F3516D}"/>
              </a:ext>
            </a:extLst>
          </p:cNvPr>
          <p:cNvSpPr/>
          <p:nvPr/>
        </p:nvSpPr>
        <p:spPr>
          <a:xfrm>
            <a:off x="4628332" y="5745325"/>
            <a:ext cx="4390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Mientras</a:t>
            </a:r>
            <a:r>
              <a:rPr lang="en-US" dirty="0">
                <a:solidFill>
                  <a:srgbClr val="000000"/>
                </a:solidFill>
              </a:rPr>
              <a:t> el </a:t>
            </a:r>
            <a:r>
              <a:rPr lang="en-US" dirty="0" err="1">
                <a:solidFill>
                  <a:srgbClr val="000000"/>
                </a:solidFill>
              </a:rPr>
              <a:t>chico</a:t>
            </a:r>
            <a:r>
              <a:rPr lang="en-US" dirty="0">
                <a:solidFill>
                  <a:srgbClr val="000000"/>
                </a:solidFill>
              </a:rPr>
              <a:t> y la </a:t>
            </a:r>
            <a:r>
              <a:rPr lang="en-US" dirty="0" err="1">
                <a:solidFill>
                  <a:srgbClr val="000000"/>
                </a:solidFill>
              </a:rPr>
              <a:t>chica</a:t>
            </a:r>
            <a:r>
              <a:rPr lang="en-US" dirty="0">
                <a:solidFill>
                  <a:srgbClr val="000000"/>
                </a:solidFill>
              </a:rPr>
              <a:t> se </a:t>
            </a:r>
            <a:r>
              <a:rPr lang="en-US" dirty="0" err="1">
                <a:solidFill>
                  <a:srgbClr val="000000"/>
                </a:solidFill>
              </a:rPr>
              <a:t>besaban</a:t>
            </a:r>
            <a:r>
              <a:rPr lang="en-US" dirty="0">
                <a:solidFill>
                  <a:srgbClr val="000000"/>
                </a:solidFill>
              </a:rPr>
              <a:t>…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77EC1A-F5BF-4B55-AD8A-93E9DE641B99}"/>
              </a:ext>
            </a:extLst>
          </p:cNvPr>
          <p:cNvSpPr/>
          <p:nvPr/>
        </p:nvSpPr>
        <p:spPr>
          <a:xfrm>
            <a:off x="5001932" y="3079094"/>
            <a:ext cx="4031873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So against the backdrop of the crying</a:t>
            </a:r>
          </a:p>
          <a:p>
            <a:r>
              <a:rPr lang="en-US" dirty="0">
                <a:solidFill>
                  <a:srgbClr val="000000"/>
                </a:solidFill>
              </a:rPr>
              <a:t>baby and the eating cat, we see a </a:t>
            </a:r>
          </a:p>
          <a:p>
            <a:r>
              <a:rPr lang="en-US" dirty="0">
                <a:solidFill>
                  <a:srgbClr val="000000"/>
                </a:solidFill>
              </a:rPr>
              <a:t>boy and a girl enter, the girl slap the </a:t>
            </a:r>
          </a:p>
          <a:p>
            <a:r>
              <a:rPr lang="en-US" dirty="0">
                <a:solidFill>
                  <a:srgbClr val="000000"/>
                </a:solidFill>
              </a:rPr>
              <a:t>boy, and the boy kiss the girl.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We could end the story there. But</a:t>
            </a:r>
          </a:p>
          <a:p>
            <a:r>
              <a:rPr lang="en-US" dirty="0">
                <a:solidFill>
                  <a:srgbClr val="000000"/>
                </a:solidFill>
              </a:rPr>
              <a:t>maybe the girl decided she liked</a:t>
            </a:r>
          </a:p>
          <a:p>
            <a:r>
              <a:rPr lang="en-US" dirty="0">
                <a:solidFill>
                  <a:srgbClr val="000000"/>
                </a:solidFill>
              </a:rPr>
              <a:t>the kiss. So it didn’t end but became </a:t>
            </a:r>
          </a:p>
          <a:p>
            <a:r>
              <a:rPr lang="en-US" dirty="0">
                <a:solidFill>
                  <a:srgbClr val="000000"/>
                </a:solidFill>
              </a:rPr>
              <a:t>the background for another action.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EAFE51-8F51-428E-8AA0-DD577E4281A5}"/>
              </a:ext>
            </a:extLst>
          </p:cNvPr>
          <p:cNvSpPr/>
          <p:nvPr/>
        </p:nvSpPr>
        <p:spPr>
          <a:xfrm>
            <a:off x="3438999" y="2547908"/>
            <a:ext cx="265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El </a:t>
            </a:r>
            <a:r>
              <a:rPr lang="en-US" dirty="0" err="1">
                <a:solidFill>
                  <a:srgbClr val="000000"/>
                </a:solidFill>
              </a:rPr>
              <a:t>chico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besó</a:t>
            </a:r>
            <a:r>
              <a:rPr lang="en-US" dirty="0">
                <a:solidFill>
                  <a:srgbClr val="000000"/>
                </a:solidFill>
              </a:rPr>
              <a:t> a la </a:t>
            </a:r>
            <a:r>
              <a:rPr lang="en-US" dirty="0" err="1">
                <a:solidFill>
                  <a:srgbClr val="000000"/>
                </a:solidFill>
              </a:rPr>
              <a:t>chica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  <p:pic>
        <p:nvPicPr>
          <p:cNvPr id="17" name="Picture 16" descr="A cat with its mouth open&#10;&#10;Description automatically generated">
            <a:extLst>
              <a:ext uri="{FF2B5EF4-FFF2-40B4-BE49-F238E27FC236}">
                <a16:creationId xmlns:a16="http://schemas.microsoft.com/office/drawing/2014/main" id="{3597FDB6-DC6D-4F54-BA8C-3F1C98C351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4867" y="609600"/>
            <a:ext cx="1642536" cy="146304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E77C68A-F4A2-4652-B6F5-256A6AA16353}"/>
              </a:ext>
            </a:extLst>
          </p:cNvPr>
          <p:cNvSpPr/>
          <p:nvPr/>
        </p:nvSpPr>
        <p:spPr>
          <a:xfrm>
            <a:off x="4628332" y="6098890"/>
            <a:ext cx="4237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…el </a:t>
            </a:r>
            <a:r>
              <a:rPr lang="en-US" dirty="0" err="1"/>
              <a:t>gato</a:t>
            </a:r>
            <a:r>
              <a:rPr lang="en-US" dirty="0"/>
              <a:t> </a:t>
            </a:r>
            <a:r>
              <a:rPr lang="en-US" dirty="0" err="1"/>
              <a:t>echó</a:t>
            </a:r>
            <a:r>
              <a:rPr lang="en-US" dirty="0"/>
              <a:t> al </a:t>
            </a:r>
            <a:r>
              <a:rPr lang="en-US" dirty="0" err="1"/>
              <a:t>bebé</a:t>
            </a:r>
            <a:r>
              <a:rPr lang="en-US" dirty="0"/>
              <a:t> de la </a:t>
            </a:r>
            <a:r>
              <a:rPr lang="en-US" dirty="0" err="1"/>
              <a:t>habitación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C 0.00417 -0.01689 0.01528 -0.03194 0.02691 -0.04051 C 0.03334 -0.04537 0.04184 -0.04722 0.04879 -0.05023 C 0.06493 -0.0574 0.05955 -0.06064 0.07813 -0.06342 C 0.09618 -0.06227 0.10278 -0.06273 0.11719 -0.05671 C 0.12292 -0.05115 0.12761 -0.04352 0.13177 -0.03564 C 0.13351 -0.0324 0.13507 -0.02916 0.13663 -0.02592 C 0.1375 -0.0243 0.13906 -0.02106 0.13906 -0.02083 C 0.14531 -0.02662 0.14966 -0.03356 0.15486 -0.04051 C 0.15747 -0.04398 0.16146 -0.04514 0.16476 -0.04699 C 0.17396 -0.05254 0.18351 -0.05764 0.19393 -0.05995 C 0.20972 -0.05856 0.22049 -0.05648 0.2342 -0.04861 C 0.23872 -0.04606 0.24254 -0.04676 0.24636 -0.04213 C 0.25191 -0.03564 0.25677 -0.02801 0.26216 -0.02106 C 0.26545 -0.01666 0.27327 -0.00972 0.27327 -0.00949 C 0.2783 -0.01643 0.28386 -0.02176 0.29028 -0.02592 C 0.29497 -0.03541 0.304 -0.04652 0.31216 -0.05023 C 0.31545 -0.05486 0.31945 -0.05671 0.32396 -0.05833 C 0.33073 -0.06527 0.33924 -0.06597 0.34757 -0.06828 C 0.35434 -0.06782 0.36233 -0.06782 0.36962 -0.06666 C 0.37292 -0.0662 0.37934 -0.06342 0.37934 -0.06319 C 0.38386 -0.05926 0.38802 -0.05856 0.39271 -0.05509 C 0.3967 -0.05208 0.40104 -0.04537 0.40365 -0.04051 C 0.40556 -0.03703 0.40712 -0.0331 0.40851 -0.02916 C 0.40955 -0.02615 0.41077 -0.01944 0.41077 -0.01921 C 0.41615 -0.02615 0.42136 -0.03055 0.42813 -0.03402 C 0.4342 -0.04213 0.44167 -0.04953 0.44983 -0.05185 C 0.45625 -0.05602 0.46285 -0.05972 0.46927 -0.0618 C 0.4849 -0.07199 0.51702 -0.0581 0.53542 -0.05185 C 0.54271 -0.04537 0.5415 -0.03449 0.5415 -0.0243 " pathEditMode="relative" rAng="0" ptsTypes="AAAAAAAAAAAAAAAAAAAAAAAAAAAAAA">
                                      <p:cBhvr>
                                        <p:cTn id="8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66" y="-342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77 0.13611 C 0.0092 0.1331 0.00712 0.13079 0.00573 0.12778 C 0.00295 0.12176 0.0033 0.11875 -0.00173 0.11458 C -0.00364 0.10648 -0.0092 0.10602 -0.01302 0.09954 C -0.025 0.07963 -0.04097 0.06597 -0.05555 0.04954 C -0.0618 0.04259 -0.05972 0.04028 -0.06927 0.03611 C -0.07448 0.03055 -0.0783 0.02662 -0.0842 0.02292 C -0.09028 0.01481 -0.08264 0.02384 -0.09166 0.01782 C -0.09948 0.01273 -0.10156 0.00856 -0.11041 0.00625 C -0.11719 0.00741 -0.12396 0.00764 -0.13055 0.00949 C -0.13594 0.01088 -0.13316 0.01343 -0.13541 0.01782 C -0.13646 0.01991 -0.13802 0.02106 -0.13923 0.02292 C -0.14201 0.02731 -0.14305 0.03287 -0.14548 0.03773 C -0.14844 0.05 -0.14722 0.04444 -0.1493 0.0544 C -0.15069 0.05093 -0.15278 0.04792 -0.15416 0.04444 C -0.15694 0.03704 -0.15538 0.03403 -0.1618 0.03125 C -0.16545 0.02593 -0.17274 0.02106 -0.17795 0.01944 C -0.1875 0.01134 -0.18958 0.01505 -0.20416 0.0162 C -0.20694 0.01875 -0.21024 0.02014 -0.21302 0.02292 C -0.21753 0.02731 -0.21979 0.03194 -0.22291 0.03773 C -0.22448 0.04329 -0.22535 0.04884 -0.22673 0.0544 C -0.23368 0.04861 -0.2368 0.04143 -0.24166 0.03287 C -0.24531 0.02662 -0.25069 0.02176 -0.25295 0.01458 C -0.25486 0.00856 -0.25833 -0.00093 -0.2618 -0.00556 C -0.26302 -0.00718 -0.2651 -0.00764 -0.26666 -0.0088 C -0.27899 -0.01852 -0.29166 -0.02176 -0.30555 -0.02546 C -0.30972 -0.02523 -0.32448 -0.02732 -0.33055 -0.0206 C -0.33368 -0.01713 -0.33923 -0.0088 -0.33923 -0.00857 C -0.34062 -0.00139 -0.34323 0.00856 -0.34791 0.01273 C -0.34878 0.01667 -0.34861 0.0213 -0.35052 0.02454 C -0.35226 0.02778 -0.35677 0.03287 -0.35677 0.0331 C -0.3651 0.025 -0.37222 0.01852 -0.38055 0.00949 C -0.38732 0.00231 -0.3934 -0.00787 -0.40173 -0.01227 C -0.40764 -0.01528 -0.41337 -0.01736 -0.41927 -0.0206 C -0.4243 -0.01945 -0.42934 -0.01898 -0.4342 -0.01713 C -0.44392 -0.01366 -0.44844 0.01042 -0.45555 0.01944 C -0.4559 0.02106 -0.45555 0.02407 -0.45677 0.02454 C -0.45972 0.02546 -0.46163 0.01968 -0.46423 0.01782 C -0.46753 0.01551 -0.47101 0.01343 -0.4743 0.01111 C -0.48229 0.00579 -0.49583 0.00671 -0.50295 0.00625 C -0.5125 0.00671 -0.52222 0.00694 -0.53177 0.00787 C -0.53541 0.00833 -0.53611 0.01273 -0.53923 0.01273 " pathEditMode="relative" rAng="0" ptsTypes="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00" y="-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16 0.02292 L -0.03316 0.02315 C -0.05521 0.01968 -0.03577 0.02315 -0.04844 0.01968 C -0.0507 0.01921 -0.05313 0.01898 -0.05538 0.01829 C -0.05764 0.01736 -0.0599 0.01574 -0.06233 0.01505 C -0.06684 0.01366 -0.0717 0.0132 -0.07622 0.01204 C -0.07934 0.01111 -0.08247 0.00949 -0.08559 0.0088 C -0.09063 0.00787 -0.09566 0.00787 -0.1007 0.00741 C -0.12969 0.01019 -0.12517 0.00741 -0.14601 0.01505 C -0.16233 0.02107 -0.14184 0.01574 -0.16927 0.02917 C -0.17969 0.03403 -0.18507 0.03727 -0.19601 0.04005 C -0.20017 0.04097 -0.20452 0.04097 -0.20886 0.04144 C -0.22014 0.03796 -0.23142 0.03519 -0.24254 0.03056 C -0.24636 0.02894 -0.24931 0.02477 -0.25295 0.02292 C -0.25625 0.02107 -0.2599 0.02084 -0.26354 0.01968 C -0.26511 0.01921 -0.26649 0.01875 -0.26806 0.01829 C -0.27049 0.01875 -0.27274 0.01945 -0.27517 0.01968 C -0.28403 0.02107 -0.29306 0.02107 -0.30191 0.02292 C -0.31285 0.02523 -0.32361 0.02894 -0.33438 0.03218 L -0.34479 0.03519 C -0.34566 0.03681 -0.34583 0.03959 -0.34722 0.04005 C -0.3625 0.04491 -0.39375 0.05093 -0.39375 0.05116 L -0.43212 0.04005 C -0.43333 0.03959 -0.43438 0.03843 -0.43559 0.03843 C -0.44358 0.0375 -0.45174 0.03727 -0.4599 0.03681 C -0.46684 0.03449 -0.46823 0.0338 -0.47743 0.0338 C -0.49445 0.0338 -0.51146 0.03519 -0.52847 0.03519 L -0.52847 0.03681 " pathEditMode="relative" rAng="0" ptsTypes="AAAAAAAAAAAAAAAAAAAAAAAAAAAA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74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2106 L -0.35035 0.02476 " pathEditMode="relative" rAng="0" ptsTypes="AA">
                                      <p:cBhvr>
                                        <p:cTn id="9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18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347</Words>
  <Application>Microsoft Office PowerPoint</Application>
  <PresentationFormat>On-screen Show (4:3)</PresentationFormat>
  <Paragraphs>38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Default Design</vt:lpstr>
      <vt:lpstr>Imperfect and Preterit Illustrations</vt:lpstr>
      <vt:lpstr>PowerPoint Presentation</vt:lpstr>
      <vt:lpstr>PowerPoint Presentation</vt:lpstr>
      <vt:lpstr>PowerPoint Presentation</vt:lpstr>
    </vt:vector>
  </TitlesOfParts>
  <Company>Gordon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Fujitsu</dc:creator>
  <cp:lastModifiedBy>Karen Guffey</cp:lastModifiedBy>
  <cp:revision>32</cp:revision>
  <dcterms:created xsi:type="dcterms:W3CDTF">2009-01-01T20:54:15Z</dcterms:created>
  <dcterms:modified xsi:type="dcterms:W3CDTF">2020-04-06T06:05:26Z</dcterms:modified>
</cp:coreProperties>
</file>