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7C241-98AE-4C13-9D04-7CEDAECA09A3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C3AB8-4A07-4E92-B77A-AE98E983D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C3AB8-4A07-4E92-B77A-AE98E983D4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57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C3AB8-4A07-4E92-B77A-AE98E983D45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89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C3AB8-4A07-4E92-B77A-AE98E983D45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C3AB8-4A07-4E92-B77A-AE98E983D45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05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C3AB8-4A07-4E92-B77A-AE98E983D45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6644-8071-4F41-AF3A-95A2CA278AE6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5E00-29B9-48E4-9443-25AF613E5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6644-8071-4F41-AF3A-95A2CA278AE6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5E00-29B9-48E4-9443-25AF613E5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6644-8071-4F41-AF3A-95A2CA278AE6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5E00-29B9-48E4-9443-25AF613E5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6644-8071-4F41-AF3A-95A2CA278AE6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5E00-29B9-48E4-9443-25AF613E5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6644-8071-4F41-AF3A-95A2CA278AE6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5E00-29B9-48E4-9443-25AF613E5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6644-8071-4F41-AF3A-95A2CA278AE6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5E00-29B9-48E4-9443-25AF613E5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6644-8071-4F41-AF3A-95A2CA278AE6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5E00-29B9-48E4-9443-25AF613E5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6644-8071-4F41-AF3A-95A2CA278AE6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5E00-29B9-48E4-9443-25AF613E5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6644-8071-4F41-AF3A-95A2CA278AE6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5E00-29B9-48E4-9443-25AF613E5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6644-8071-4F41-AF3A-95A2CA278AE6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5E00-29B9-48E4-9443-25AF613E5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6644-8071-4F41-AF3A-95A2CA278AE6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5E00-29B9-48E4-9443-25AF613E5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86644-8071-4F41-AF3A-95A2CA278AE6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85E00-29B9-48E4-9443-25AF613E5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faculty.gordonstate.edu/k_guffey/arriba_1002/homework/questions--ga.i.o.pronouns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82000" cy="1470025"/>
          </a:xfrm>
        </p:spPr>
        <p:txBody>
          <a:bodyPr>
            <a:noAutofit/>
          </a:bodyPr>
          <a:lstStyle/>
          <a:p>
            <a:r>
              <a:rPr lang="en-US" sz="6000" dirty="0" smtClean="0"/>
              <a:t>Las </a:t>
            </a:r>
            <a:r>
              <a:rPr lang="en-US" sz="6000" dirty="0" err="1" smtClean="0"/>
              <a:t>vidas</a:t>
            </a:r>
            <a:r>
              <a:rPr lang="en-US" sz="6000" dirty="0" smtClean="0"/>
              <a:t> de </a:t>
            </a:r>
            <a:br>
              <a:rPr lang="en-US" sz="6000" dirty="0" smtClean="0"/>
            </a:br>
            <a:r>
              <a:rPr lang="en-US" sz="6000" dirty="0" smtClean="0"/>
              <a:t>“La </a:t>
            </a:r>
            <a:r>
              <a:rPr lang="en-US" sz="6000" dirty="0" err="1" smtClean="0"/>
              <a:t>anatomía</a:t>
            </a:r>
            <a:r>
              <a:rPr lang="en-US" sz="6000" dirty="0" smtClean="0"/>
              <a:t> de Grey”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64770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dirty="0" err="1" smtClean="0"/>
              <a:t>Izzie</a:t>
            </a:r>
            <a:r>
              <a:rPr lang="en-US" dirty="0" smtClean="0"/>
              <a:t> y Cristina </a:t>
            </a:r>
            <a:r>
              <a:rPr lang="en-US" dirty="0" err="1" smtClean="0"/>
              <a:t>comparan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anillos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“¿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dio</a:t>
            </a:r>
            <a:r>
              <a:rPr lang="en-US" dirty="0" smtClean="0"/>
              <a:t> </a:t>
            </a:r>
            <a:r>
              <a:rPr lang="en-US" dirty="0" err="1" smtClean="0"/>
              <a:t>ese</a:t>
            </a:r>
            <a:r>
              <a:rPr lang="en-US" dirty="0" smtClean="0"/>
              <a:t> </a:t>
            </a:r>
            <a:r>
              <a:rPr lang="en-US" dirty="0" err="1" smtClean="0"/>
              <a:t>anillo</a:t>
            </a:r>
            <a:r>
              <a:rPr lang="en-US" dirty="0" smtClean="0"/>
              <a:t>?” </a:t>
            </a:r>
            <a:r>
              <a:rPr lang="en-US" dirty="0" err="1" smtClean="0"/>
              <a:t>Izzie</a:t>
            </a:r>
            <a:r>
              <a:rPr lang="en-US" dirty="0" smtClean="0"/>
              <a:t> le </a:t>
            </a:r>
            <a:r>
              <a:rPr lang="en-US" dirty="0" err="1" smtClean="0"/>
              <a:t>pregunta</a:t>
            </a:r>
            <a:r>
              <a:rPr lang="en-US" dirty="0" smtClean="0"/>
              <a:t> a Cristina.</a:t>
            </a:r>
          </a:p>
          <a:p>
            <a:pPr>
              <a:buNone/>
            </a:pPr>
            <a:r>
              <a:rPr lang="en-US" dirty="0" smtClean="0"/>
              <a:t>“Burke me lo </a:t>
            </a:r>
            <a:r>
              <a:rPr lang="en-US" dirty="0" err="1" smtClean="0"/>
              <a:t>dio</a:t>
            </a:r>
            <a:r>
              <a:rPr lang="en-US" dirty="0" smtClean="0"/>
              <a:t>.  Es </a:t>
            </a:r>
            <a:r>
              <a:rPr lang="en-US" dirty="0" err="1" smtClean="0"/>
              <a:t>muy</a:t>
            </a:r>
            <a:r>
              <a:rPr lang="en-US" dirty="0" smtClean="0"/>
              <a:t> bonito, ¿no?”</a:t>
            </a:r>
          </a:p>
          <a:p>
            <a:pPr>
              <a:buNone/>
            </a:pPr>
            <a:r>
              <a:rPr lang="en-US" dirty="0" smtClean="0"/>
              <a:t>“</a:t>
            </a:r>
            <a:r>
              <a:rPr lang="en-US" dirty="0" err="1" smtClean="0"/>
              <a:t>Sí</a:t>
            </a:r>
            <a:r>
              <a:rPr lang="en-US" dirty="0" smtClean="0"/>
              <a:t>.”</a:t>
            </a:r>
          </a:p>
          <a:p>
            <a:pPr>
              <a:buNone/>
            </a:pPr>
            <a:r>
              <a:rPr lang="en-US" dirty="0" smtClean="0"/>
              <a:t>                                 “¿Y 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dio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anillo</a:t>
            </a:r>
            <a:r>
              <a:rPr lang="en-US" dirty="0" smtClean="0"/>
              <a:t>?”</a:t>
            </a:r>
          </a:p>
          <a:p>
            <a:pPr>
              <a:buNone/>
            </a:pPr>
            <a:r>
              <a:rPr lang="en-US" dirty="0" smtClean="0"/>
              <a:t>                                 “Alex me lo </a:t>
            </a:r>
            <a:r>
              <a:rPr lang="en-US" dirty="0" err="1" smtClean="0"/>
              <a:t>dio</a:t>
            </a:r>
            <a:r>
              <a:rPr lang="en-US" dirty="0" smtClean="0"/>
              <a:t>.”</a:t>
            </a:r>
          </a:p>
          <a:p>
            <a:pPr>
              <a:buNone/>
            </a:pPr>
            <a:r>
              <a:rPr lang="en-US" dirty="0" smtClean="0"/>
              <a:t>                                 “¿Y </a:t>
            </a:r>
            <a:r>
              <a:rPr lang="en-US" dirty="0" err="1" smtClean="0"/>
              <a:t>tu</a:t>
            </a:r>
            <a:r>
              <a:rPr lang="en-US" dirty="0" smtClean="0"/>
              <a:t> collar?”</a:t>
            </a:r>
          </a:p>
          <a:p>
            <a:pPr>
              <a:buNone/>
            </a:pPr>
            <a:r>
              <a:rPr lang="en-US" dirty="0" smtClean="0"/>
              <a:t>                                 “Denny me lo </a:t>
            </a:r>
            <a:r>
              <a:rPr lang="en-US" dirty="0" err="1" smtClean="0"/>
              <a:t>dio</a:t>
            </a:r>
            <a:r>
              <a:rPr lang="en-US" dirty="0" smtClean="0"/>
              <a:t>.”</a:t>
            </a:r>
          </a:p>
          <a:p>
            <a:pPr>
              <a:buNone/>
            </a:pPr>
            <a:r>
              <a:rPr lang="en-US" dirty="0" smtClean="0"/>
              <a:t>                                 “¿Y 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dio</a:t>
            </a:r>
            <a:r>
              <a:rPr lang="en-US" dirty="0" smtClean="0"/>
              <a:t> la </a:t>
            </a:r>
            <a:r>
              <a:rPr lang="en-US" dirty="0" err="1" smtClean="0"/>
              <a:t>pulsera</a:t>
            </a:r>
            <a:r>
              <a:rPr lang="en-US" dirty="0" smtClean="0"/>
              <a:t>?”</a:t>
            </a:r>
          </a:p>
          <a:p>
            <a:pPr>
              <a:buNone/>
            </a:pPr>
            <a:r>
              <a:rPr lang="en-US" dirty="0" smtClean="0"/>
              <a:t>                                 “George me la </a:t>
            </a:r>
            <a:r>
              <a:rPr lang="en-US" dirty="0" err="1" smtClean="0"/>
              <a:t>dio</a:t>
            </a:r>
            <a:r>
              <a:rPr lang="en-US" dirty="0" smtClean="0"/>
              <a:t>.”</a:t>
            </a:r>
          </a:p>
          <a:p>
            <a:pPr>
              <a:buNone/>
            </a:pPr>
            <a:r>
              <a:rPr lang="en-US" dirty="0" smtClean="0"/>
              <a:t>Cristina la </a:t>
            </a:r>
            <a:r>
              <a:rPr lang="en-US" dirty="0" err="1" smtClean="0"/>
              <a:t>mira</a:t>
            </a:r>
            <a:r>
              <a:rPr lang="en-US" dirty="0" smtClean="0"/>
              <a:t> con </a:t>
            </a:r>
            <a:r>
              <a:rPr lang="en-US" dirty="0" err="1" smtClean="0"/>
              <a:t>incredulidad</a:t>
            </a:r>
            <a:r>
              <a:rPr lang="en-US" dirty="0" smtClean="0"/>
              <a:t>.  “¿</a:t>
            </a:r>
            <a:r>
              <a:rPr lang="en-US" dirty="0" err="1" smtClean="0"/>
              <a:t>Cuántos</a:t>
            </a:r>
            <a:r>
              <a:rPr lang="en-US" dirty="0" smtClean="0"/>
              <a:t> </a:t>
            </a:r>
            <a:r>
              <a:rPr lang="en-US" dirty="0" err="1" smtClean="0"/>
              <a:t>novios</a:t>
            </a:r>
            <a:r>
              <a:rPr lang="en-US" dirty="0" smtClean="0"/>
              <a:t> </a:t>
            </a:r>
            <a:r>
              <a:rPr lang="en-US" dirty="0" err="1" smtClean="0"/>
              <a:t>tienes</a:t>
            </a:r>
            <a:r>
              <a:rPr lang="en-US" dirty="0" smtClean="0"/>
              <a:t>?”</a:t>
            </a:r>
          </a:p>
          <a:p>
            <a:pPr>
              <a:buNone/>
            </a:pPr>
            <a:r>
              <a:rPr lang="en-US" dirty="0" smtClean="0"/>
              <a:t>“Un </a:t>
            </a:r>
            <a:r>
              <a:rPr lang="en-US" dirty="0" err="1" smtClean="0"/>
              <a:t>novio</a:t>
            </a:r>
            <a:r>
              <a:rPr lang="en-US" dirty="0" smtClean="0"/>
              <a:t>, un ex-</a:t>
            </a:r>
            <a:r>
              <a:rPr lang="en-US" dirty="0" err="1" smtClean="0"/>
              <a:t>novio</a:t>
            </a:r>
            <a:r>
              <a:rPr lang="en-US" dirty="0" smtClean="0"/>
              <a:t>, un </a:t>
            </a:r>
            <a:r>
              <a:rPr lang="en-US" dirty="0" err="1" smtClean="0"/>
              <a:t>novio</a:t>
            </a:r>
            <a:r>
              <a:rPr lang="en-US" dirty="0" smtClean="0"/>
              <a:t> </a:t>
            </a:r>
            <a:r>
              <a:rPr lang="en-US" dirty="0" err="1" smtClean="0"/>
              <a:t>muerto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24000"/>
            <a:ext cx="21336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667000"/>
            <a:ext cx="152400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t="22500" b="35000"/>
          <a:stretch>
            <a:fillRect/>
          </a:stretch>
        </p:blipFill>
        <p:spPr bwMode="auto">
          <a:xfrm>
            <a:off x="7877734" y="3505200"/>
            <a:ext cx="50426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 l="28235" t="24706" r="15294" b="18823"/>
          <a:stretch>
            <a:fillRect/>
          </a:stretch>
        </p:blipFill>
        <p:spPr bwMode="auto">
          <a:xfrm rot="2679279">
            <a:off x="1639135" y="4455744"/>
            <a:ext cx="358547" cy="35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266700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/>
          <a:srcRect l="5926" t="29508" r="8148" b="34426"/>
          <a:stretch>
            <a:fillRect/>
          </a:stretch>
        </p:blipFill>
        <p:spPr bwMode="auto">
          <a:xfrm>
            <a:off x="838200" y="4800600"/>
            <a:ext cx="80356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 l="31662" r="20201" b="56667"/>
          <a:stretch>
            <a:fillRect/>
          </a:stretch>
        </p:blipFill>
        <p:spPr bwMode="auto">
          <a:xfrm>
            <a:off x="5410200" y="2895600"/>
            <a:ext cx="67700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 l="15049" b="23333"/>
          <a:stretch>
            <a:fillRect/>
          </a:stretch>
        </p:blipFill>
        <p:spPr bwMode="auto">
          <a:xfrm>
            <a:off x="2362200" y="3657600"/>
            <a:ext cx="609600" cy="80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/>
          <a:srcRect l="34668" r="24635" b="51136"/>
          <a:stretch>
            <a:fillRect/>
          </a:stretch>
        </p:blipFill>
        <p:spPr bwMode="auto">
          <a:xfrm>
            <a:off x="2590800" y="4495800"/>
            <a:ext cx="457200" cy="72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/>
          <a:srcRect l="26350" t="1316" r="40273" b="61842"/>
          <a:stretch>
            <a:fillRect/>
          </a:stretch>
        </p:blipFill>
        <p:spPr bwMode="auto">
          <a:xfrm>
            <a:off x="6019800" y="1676400"/>
            <a:ext cx="56877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172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                       Bailey </a:t>
            </a:r>
            <a:r>
              <a:rPr lang="en-US" dirty="0" err="1" smtClean="0"/>
              <a:t>habla</a:t>
            </a:r>
            <a:r>
              <a:rPr lang="en-US" dirty="0" smtClean="0"/>
              <a:t> con Addison y Meredith.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“</a:t>
            </a:r>
            <a:r>
              <a:rPr lang="en-US" dirty="0" err="1" smtClean="0"/>
              <a:t>Uds</a:t>
            </a:r>
            <a:r>
              <a:rPr lang="en-US" dirty="0" smtClean="0"/>
              <a:t>. </a:t>
            </a:r>
            <a:r>
              <a:rPr lang="en-US" dirty="0" err="1" smtClean="0"/>
              <a:t>tienen</a:t>
            </a:r>
            <a:r>
              <a:rPr lang="en-US" dirty="0" smtClean="0"/>
              <a:t> el </a:t>
            </a:r>
            <a:r>
              <a:rPr lang="en-US" dirty="0" err="1" smtClean="0"/>
              <a:t>mismo</a:t>
            </a:r>
            <a:r>
              <a:rPr lang="en-US" dirty="0" smtClean="0"/>
              <a:t> </a:t>
            </a:r>
            <a:r>
              <a:rPr lang="en-US" dirty="0" err="1" smtClean="0"/>
              <a:t>anillo</a:t>
            </a:r>
            <a:r>
              <a:rPr lang="en-US" dirty="0" smtClean="0"/>
              <a:t>. ¿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</a:t>
            </a:r>
            <a:r>
              <a:rPr lang="en-US" dirty="0" err="1" smtClean="0"/>
              <a:t>dio</a:t>
            </a:r>
            <a:r>
              <a:rPr lang="en-US" dirty="0" smtClean="0"/>
              <a:t> los </a:t>
            </a:r>
            <a:r>
              <a:rPr lang="en-US" dirty="0" err="1" smtClean="0"/>
              <a:t>anillos</a:t>
            </a:r>
            <a:r>
              <a:rPr lang="en-US" dirty="0" smtClean="0"/>
              <a:t>?”</a:t>
            </a:r>
          </a:p>
          <a:p>
            <a:pPr>
              <a:buNone/>
            </a:pPr>
            <a:r>
              <a:rPr lang="en-US" dirty="0" smtClean="0"/>
              <a:t>                       “Derek </a:t>
            </a:r>
            <a:r>
              <a:rPr lang="en-US" dirty="0" err="1" smtClean="0"/>
              <a:t>nos</a:t>
            </a:r>
            <a:r>
              <a:rPr lang="en-US" dirty="0" smtClean="0"/>
              <a:t> los </a:t>
            </a:r>
            <a:r>
              <a:rPr lang="en-US" dirty="0" err="1" smtClean="0"/>
              <a:t>dio</a:t>
            </a:r>
            <a:r>
              <a:rPr lang="en-US" dirty="0" smtClean="0"/>
              <a:t>,” Meredith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</a:t>
            </a:r>
            <a:r>
              <a:rPr lang="en-US" dirty="0" err="1" smtClean="0"/>
              <a:t>responde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                    Bailey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mira</a:t>
            </a:r>
            <a:r>
              <a:rPr lang="en-US" dirty="0" smtClean="0"/>
              <a:t> con </a:t>
            </a:r>
            <a:r>
              <a:rPr lang="en-US" dirty="0" err="1" smtClean="0"/>
              <a:t>sorpresa</a:t>
            </a:r>
            <a:r>
              <a:rPr lang="en-US" dirty="0" smtClean="0"/>
              <a:t>.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“¿Derek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dio</a:t>
            </a:r>
            <a:r>
              <a:rPr lang="en-US" dirty="0" smtClean="0"/>
              <a:t> </a:t>
            </a:r>
            <a:r>
              <a:rPr lang="en-US" dirty="0" err="1" smtClean="0"/>
              <a:t>anillos</a:t>
            </a:r>
            <a:r>
              <a:rPr lang="en-US" dirty="0" smtClean="0"/>
              <a:t> </a:t>
            </a:r>
            <a:r>
              <a:rPr lang="en-US" dirty="0" err="1" smtClean="0"/>
              <a:t>idénticos</a:t>
            </a:r>
            <a:r>
              <a:rPr lang="en-US" dirty="0" smtClean="0"/>
              <a:t>?”</a:t>
            </a:r>
          </a:p>
          <a:p>
            <a:pPr>
              <a:buNone/>
            </a:pPr>
            <a:r>
              <a:rPr lang="en-US" dirty="0" smtClean="0"/>
              <a:t>“</a:t>
            </a:r>
            <a:r>
              <a:rPr lang="en-US" dirty="0" err="1" smtClean="0"/>
              <a:t>Sí</a:t>
            </a:r>
            <a:r>
              <a:rPr lang="en-US" dirty="0" smtClean="0"/>
              <a:t>,” </a:t>
            </a:r>
            <a:r>
              <a:rPr lang="en-US" dirty="0" err="1" smtClean="0"/>
              <a:t>responde</a:t>
            </a:r>
            <a:r>
              <a:rPr lang="en-US" dirty="0" smtClean="0"/>
              <a:t> Addison.  “No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mucha</a:t>
            </a:r>
            <a:r>
              <a:rPr lang="en-US" dirty="0" smtClean="0"/>
              <a:t> </a:t>
            </a:r>
            <a:r>
              <a:rPr lang="en-US" dirty="0" err="1" smtClean="0"/>
              <a:t>imaginación</a:t>
            </a:r>
            <a:r>
              <a:rPr lang="en-US" dirty="0" smtClean="0"/>
              <a:t>.”</a:t>
            </a:r>
          </a:p>
          <a:p>
            <a:pPr>
              <a:buNone/>
            </a:pPr>
            <a:r>
              <a:rPr lang="en-US" dirty="0" smtClean="0"/>
              <a:t>“Derek le </a:t>
            </a:r>
            <a:r>
              <a:rPr lang="en-US" dirty="0" err="1" smtClean="0"/>
              <a:t>dio</a:t>
            </a:r>
            <a:r>
              <a:rPr lang="en-US" dirty="0" smtClean="0"/>
              <a:t> el </a:t>
            </a:r>
            <a:r>
              <a:rPr lang="en-US" dirty="0" err="1" smtClean="0"/>
              <a:t>anillo</a:t>
            </a:r>
            <a:r>
              <a:rPr lang="en-US" dirty="0" smtClean="0"/>
              <a:t> </a:t>
            </a:r>
            <a:r>
              <a:rPr lang="en-US" dirty="0" err="1" smtClean="0"/>
              <a:t>primero</a:t>
            </a:r>
            <a:r>
              <a:rPr lang="en-US" dirty="0" smtClean="0"/>
              <a:t> a Addison,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¿</a:t>
            </a:r>
            <a:r>
              <a:rPr lang="en-US" dirty="0" err="1" smtClean="0"/>
              <a:t>verdad</a:t>
            </a:r>
            <a:r>
              <a:rPr lang="en-US" dirty="0" smtClean="0"/>
              <a:t>?” Bailey le </a:t>
            </a:r>
            <a:r>
              <a:rPr lang="en-US" dirty="0" err="1" smtClean="0"/>
              <a:t>pregunta</a:t>
            </a:r>
            <a:r>
              <a:rPr lang="en-US" dirty="0" smtClean="0"/>
              <a:t> a Meredith.</a:t>
            </a:r>
          </a:p>
          <a:p>
            <a:pPr>
              <a:buNone/>
            </a:pPr>
            <a:r>
              <a:rPr lang="en-US" dirty="0" smtClean="0"/>
              <a:t>“</a:t>
            </a:r>
            <a:r>
              <a:rPr lang="en-US" dirty="0" err="1" smtClean="0"/>
              <a:t>Sí</a:t>
            </a:r>
            <a:r>
              <a:rPr lang="en-US" dirty="0" smtClean="0"/>
              <a:t>, se lo </a:t>
            </a:r>
            <a:r>
              <a:rPr lang="en-US" dirty="0" err="1" smtClean="0"/>
              <a:t>dio</a:t>
            </a:r>
            <a:r>
              <a:rPr lang="en-US" dirty="0" smtClean="0"/>
              <a:t> en 1993,” </a:t>
            </a:r>
            <a:r>
              <a:rPr lang="en-US" dirty="0" err="1" smtClean="0"/>
              <a:t>responde</a:t>
            </a:r>
            <a:r>
              <a:rPr lang="en-US" dirty="0" smtClean="0"/>
              <a:t> Meredith.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“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mi </a:t>
            </a:r>
            <a:r>
              <a:rPr lang="en-US" dirty="0" err="1" smtClean="0"/>
              <a:t>esposo</a:t>
            </a:r>
            <a:r>
              <a:rPr lang="en-US" dirty="0" smtClean="0"/>
              <a:t> </a:t>
            </a:r>
            <a:r>
              <a:rPr lang="en-US" dirty="0" err="1" smtClean="0"/>
              <a:t>ahora</a:t>
            </a:r>
            <a:r>
              <a:rPr lang="en-US" dirty="0" smtClean="0"/>
              <a:t>, y me </a:t>
            </a:r>
            <a:r>
              <a:rPr lang="en-US" dirty="0" err="1" smtClean="0"/>
              <a:t>dio</a:t>
            </a:r>
            <a:r>
              <a:rPr lang="en-US" dirty="0" smtClean="0"/>
              <a:t> mi </a:t>
            </a:r>
            <a:r>
              <a:rPr lang="en-US" dirty="0" err="1" smtClean="0"/>
              <a:t>anillo</a:t>
            </a:r>
            <a:r>
              <a:rPr lang="en-US" dirty="0" smtClean="0"/>
              <a:t> el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año</a:t>
            </a:r>
            <a:r>
              <a:rPr lang="en-US" dirty="0" smtClean="0"/>
              <a:t> </a:t>
            </a:r>
            <a:r>
              <a:rPr lang="en-US" dirty="0" err="1" smtClean="0"/>
              <a:t>pasado</a:t>
            </a:r>
            <a:r>
              <a:rPr lang="en-US" dirty="0" smtClean="0"/>
              <a:t>.”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8814"/>
          <a:stretch>
            <a:fillRect/>
          </a:stretch>
        </p:blipFill>
        <p:spPr bwMode="auto">
          <a:xfrm>
            <a:off x="7239000" y="1143000"/>
            <a:ext cx="14382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3810000"/>
            <a:ext cx="16002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8600"/>
            <a:ext cx="22098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 t="16000" b="32000"/>
          <a:stretch>
            <a:fillRect/>
          </a:stretch>
        </p:blipFill>
        <p:spPr bwMode="auto">
          <a:xfrm>
            <a:off x="7315200" y="2819400"/>
            <a:ext cx="838200" cy="43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7" cstate="print"/>
          <a:srcRect t="16000" b="32000"/>
          <a:stretch>
            <a:fillRect/>
          </a:stretch>
        </p:blipFill>
        <p:spPr bwMode="auto">
          <a:xfrm>
            <a:off x="8305800" y="5638800"/>
            <a:ext cx="838200" cy="43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 l="23333" r="28667" b="52000"/>
          <a:stretch>
            <a:fillRect/>
          </a:stretch>
        </p:blipFill>
        <p:spPr bwMode="auto">
          <a:xfrm>
            <a:off x="6324600" y="19050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“¿Os </a:t>
            </a:r>
            <a:r>
              <a:rPr lang="en-US" dirty="0" err="1" smtClean="0"/>
              <a:t>dio</a:t>
            </a:r>
            <a:r>
              <a:rPr lang="en-US" dirty="0" smtClean="0"/>
              <a:t> </a:t>
            </a:r>
            <a:r>
              <a:rPr lang="en-US" dirty="0" err="1" smtClean="0"/>
              <a:t>esas</a:t>
            </a:r>
            <a:r>
              <a:rPr lang="en-US" dirty="0" smtClean="0"/>
              <a:t> </a:t>
            </a:r>
            <a:r>
              <a:rPr lang="en-US" dirty="0" err="1" smtClean="0"/>
              <a:t>perlas</a:t>
            </a:r>
            <a:r>
              <a:rPr lang="en-US" dirty="0" smtClean="0"/>
              <a:t> </a:t>
            </a:r>
            <a:r>
              <a:rPr lang="en-US" dirty="0" err="1" smtClean="0"/>
              <a:t>idénticas</a:t>
            </a:r>
            <a:r>
              <a:rPr lang="en-US" dirty="0" smtClean="0"/>
              <a:t>?”</a:t>
            </a:r>
          </a:p>
          <a:p>
            <a:pPr>
              <a:buNone/>
            </a:pPr>
            <a:r>
              <a:rPr lang="en-US" dirty="0" smtClean="0"/>
              <a:t>“No, Derek no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dio</a:t>
            </a:r>
            <a:r>
              <a:rPr lang="en-US" dirty="0" smtClean="0"/>
              <a:t>,” dice Meredith.  “George me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compró</a:t>
            </a:r>
            <a:r>
              <a:rPr lang="en-US" dirty="0" smtClean="0"/>
              <a:t> en Sears.”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“Mark me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compró</a:t>
            </a:r>
            <a:r>
              <a:rPr lang="en-US" dirty="0" smtClean="0"/>
              <a:t> en Tiffany’s,” dice Addison.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828800"/>
            <a:ext cx="2438400" cy="180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905000"/>
            <a:ext cx="3048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052546"/>
            <a:ext cx="2438400" cy="180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 l="11538" r="6410"/>
          <a:stretch>
            <a:fillRect/>
          </a:stretch>
        </p:blipFill>
        <p:spPr bwMode="auto">
          <a:xfrm>
            <a:off x="4038600" y="4343400"/>
            <a:ext cx="29718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vidas</a:t>
            </a:r>
            <a:r>
              <a:rPr lang="en-US" dirty="0" smtClean="0"/>
              <a:t> son </a:t>
            </a:r>
            <a:r>
              <a:rPr lang="en-US" dirty="0" err="1" smtClean="0"/>
              <a:t>demasiado</a:t>
            </a:r>
            <a:r>
              <a:rPr lang="en-US" dirty="0" smtClean="0"/>
              <a:t> </a:t>
            </a:r>
            <a:r>
              <a:rPr lang="en-US" dirty="0" err="1" smtClean="0"/>
              <a:t>complicadas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mí</a:t>
            </a:r>
            <a:r>
              <a:rPr lang="en-US" dirty="0" smtClean="0"/>
              <a:t>,” dice Bailey, y sale.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7778" r="8889"/>
          <a:stretch>
            <a:fillRect/>
          </a:stretch>
        </p:blipFill>
        <p:spPr bwMode="auto">
          <a:xfrm>
            <a:off x="3429000" y="3200400"/>
            <a:ext cx="18288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2"/>
              </a:rPr>
              <a:t>Exercise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278</Words>
  <Application>Microsoft Office PowerPoint</Application>
  <PresentationFormat>On-screen Show (4:3)</PresentationFormat>
  <Paragraphs>42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Las vidas de  “La anatomía de Grey”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</dc:creator>
  <cp:lastModifiedBy>Guffey, Karen</cp:lastModifiedBy>
  <cp:revision>32</cp:revision>
  <dcterms:created xsi:type="dcterms:W3CDTF">2009-10-27T21:05:32Z</dcterms:created>
  <dcterms:modified xsi:type="dcterms:W3CDTF">2018-08-08T17:46:26Z</dcterms:modified>
</cp:coreProperties>
</file>