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2000">
              <a:schemeClr val="accent1">
                <a:tint val="44500"/>
                <a:satMod val="160000"/>
                <a:alpha val="22000"/>
              </a:schemeClr>
            </a:gs>
            <a:gs pos="72000">
              <a:schemeClr val="accent1">
                <a:tint val="44500"/>
                <a:satMod val="160000"/>
                <a:alpha val="2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4851-267B-4B1B-AEC8-F276D15617F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9747-689E-4FD4-ABD1-BA5DAD39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gordonstate.edu/k_guffey/arriba_1002/cuentos/preguntas--Buen_provecho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provecho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err="1" smtClean="0">
                <a:hlinkClick r:id="rId2"/>
              </a:rPr>
              <a:t>Preguntas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Raquel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preparar</a:t>
            </a:r>
            <a:r>
              <a:rPr lang="en-US" dirty="0"/>
              <a:t> un </a:t>
            </a:r>
            <a:r>
              <a:rPr lang="en-US" dirty="0" err="1"/>
              <a:t>postre</a:t>
            </a:r>
            <a:r>
              <a:rPr lang="en-US" dirty="0"/>
              <a:t> especial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amigos.  </a:t>
            </a:r>
            <a:r>
              <a:rPr lang="en-US" dirty="0" err="1"/>
              <a:t>Busca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receta</a:t>
            </a:r>
            <a:r>
              <a:rPr lang="en-US" dirty="0"/>
              <a:t> en un </a:t>
            </a:r>
            <a:r>
              <a:rPr lang="en-US" dirty="0" err="1"/>
              <a:t>libro</a:t>
            </a:r>
            <a:r>
              <a:rPr lang="en-US" dirty="0"/>
              <a:t> y </a:t>
            </a:r>
            <a:r>
              <a:rPr lang="en-US" dirty="0" err="1"/>
              <a:t>encuentra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receta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incluye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 smtClean="0"/>
              <a:t>buenos</a:t>
            </a:r>
            <a:r>
              <a:rPr lang="en-US" dirty="0" smtClean="0"/>
              <a:t> </a:t>
            </a:r>
            <a:r>
              <a:rPr lang="en-US" dirty="0" err="1"/>
              <a:t>ingredientes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s for 1002 stories 001.jpg"/>
          <p:cNvPicPr>
            <a:picLocks noChangeAspect="1"/>
          </p:cNvPicPr>
          <p:nvPr/>
        </p:nvPicPr>
        <p:blipFill>
          <a:blip r:embed="rId2" cstate="print"/>
          <a:srcRect l="31689" t="40234" b="14193"/>
          <a:stretch>
            <a:fillRect/>
          </a:stretch>
        </p:blipFill>
        <p:spPr>
          <a:xfrm rot="5400000">
            <a:off x="2592324" y="3503676"/>
            <a:ext cx="4264152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 smtClean="0"/>
              <a:t>mañana</a:t>
            </a:r>
            <a:r>
              <a:rPr lang="en-US" dirty="0" smtClean="0"/>
              <a:t> </a:t>
            </a:r>
            <a:r>
              <a:rPr lang="en-US" dirty="0"/>
              <a:t>Raquel </a:t>
            </a:r>
            <a:r>
              <a:rPr lang="en-US" dirty="0" err="1"/>
              <a:t>va</a:t>
            </a:r>
            <a:r>
              <a:rPr lang="en-US" dirty="0"/>
              <a:t> a la </a:t>
            </a:r>
            <a:r>
              <a:rPr lang="en-US" dirty="0" err="1"/>
              <a:t>cocina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comenzar</a:t>
            </a:r>
            <a:r>
              <a:rPr lang="en-US" dirty="0"/>
              <a:t> a </a:t>
            </a:r>
            <a:r>
              <a:rPr lang="en-US" dirty="0" err="1"/>
              <a:t>preparar</a:t>
            </a:r>
            <a:r>
              <a:rPr lang="en-US" dirty="0"/>
              <a:t> el </a:t>
            </a:r>
            <a:r>
              <a:rPr lang="en-US" dirty="0" err="1"/>
              <a:t>postre</a:t>
            </a:r>
            <a:r>
              <a:rPr lang="en-US" dirty="0"/>
              <a:t>.  </a:t>
            </a:r>
            <a:r>
              <a:rPr lang="en-US" dirty="0" err="1"/>
              <a:t>Saca</a:t>
            </a:r>
            <a:r>
              <a:rPr lang="en-US" dirty="0"/>
              <a:t> un </a:t>
            </a:r>
            <a:r>
              <a:rPr lang="en-US" dirty="0" err="1"/>
              <a:t>molde</a:t>
            </a:r>
            <a:r>
              <a:rPr lang="en-US" dirty="0"/>
              <a:t> y </a:t>
            </a:r>
            <a:r>
              <a:rPr lang="en-US" dirty="0" err="1"/>
              <a:t>unas</a:t>
            </a:r>
            <a:r>
              <a:rPr lang="en-US" dirty="0"/>
              <a:t> </a:t>
            </a:r>
            <a:r>
              <a:rPr lang="en-US" dirty="0" err="1"/>
              <a:t>cucharas</a:t>
            </a:r>
            <a:r>
              <a:rPr lang="en-US" dirty="0"/>
              <a:t>. 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/>
              <a:t>saca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batidora</a:t>
            </a:r>
            <a:r>
              <a:rPr lang="en-US" dirty="0"/>
              <a:t> y un </a:t>
            </a:r>
            <a:r>
              <a:rPr lang="en-US" dirty="0" err="1" smtClean="0"/>
              <a:t>tazón</a:t>
            </a:r>
            <a:r>
              <a:rPr lang="en-US" dirty="0"/>
              <a:t>.  </a:t>
            </a:r>
            <a:r>
              <a:rPr lang="en-US" dirty="0" err="1"/>
              <a:t>Por</a:t>
            </a:r>
            <a:r>
              <a:rPr lang="en-US" dirty="0"/>
              <a:t> fin </a:t>
            </a:r>
            <a:r>
              <a:rPr lang="en-US" dirty="0" err="1"/>
              <a:t>saca</a:t>
            </a:r>
            <a:r>
              <a:rPr lang="en-US" dirty="0"/>
              <a:t> los </a:t>
            </a:r>
            <a:r>
              <a:rPr lang="en-US" dirty="0" err="1"/>
              <a:t>ingredientes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pictures for 1002 stories 003.jpg"/>
          <p:cNvPicPr>
            <a:picLocks noChangeAspect="1"/>
          </p:cNvPicPr>
          <p:nvPr/>
        </p:nvPicPr>
        <p:blipFill>
          <a:blip r:embed="rId2" cstate="print"/>
          <a:srcRect l="8496" t="15820" r="25586" b="7682"/>
          <a:stretch>
            <a:fillRect/>
          </a:stretch>
        </p:blipFill>
        <p:spPr>
          <a:xfrm rot="5400000">
            <a:off x="2324100" y="2628900"/>
            <a:ext cx="4114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Raquel </a:t>
            </a:r>
            <a:r>
              <a:rPr lang="en-US" dirty="0" err="1"/>
              <a:t>comienza</a:t>
            </a:r>
            <a:r>
              <a:rPr lang="en-US" dirty="0"/>
              <a:t> con la </a:t>
            </a:r>
            <a:r>
              <a:rPr lang="en-US" dirty="0" err="1"/>
              <a:t>costra</a:t>
            </a:r>
            <a:r>
              <a:rPr lang="en-US" dirty="0"/>
              <a:t>.  </a:t>
            </a:r>
            <a:r>
              <a:rPr lang="en-US" dirty="0" err="1"/>
              <a:t>Mezcla</a:t>
            </a:r>
            <a:r>
              <a:rPr lang="en-US" dirty="0"/>
              <a:t> la </a:t>
            </a:r>
            <a:r>
              <a:rPr lang="en-US" dirty="0" err="1"/>
              <a:t>mantequilla</a:t>
            </a:r>
            <a:r>
              <a:rPr lang="en-US" dirty="0"/>
              <a:t> con la </a:t>
            </a:r>
            <a:r>
              <a:rPr lang="en-US" dirty="0" err="1"/>
              <a:t>harina</a:t>
            </a:r>
            <a:r>
              <a:rPr lang="en-US" dirty="0"/>
              <a:t>.  La pone en el </a:t>
            </a:r>
            <a:r>
              <a:rPr lang="en-US" dirty="0" err="1" smtClean="0"/>
              <a:t>tazón</a:t>
            </a:r>
            <a:r>
              <a:rPr lang="en-US" dirty="0"/>
              <a:t>, y pone el </a:t>
            </a:r>
            <a:r>
              <a:rPr lang="en-US" dirty="0" err="1" smtClean="0"/>
              <a:t>tazón</a:t>
            </a:r>
            <a:r>
              <a:rPr lang="en-US" dirty="0" smtClean="0"/>
              <a:t> </a:t>
            </a:r>
            <a:r>
              <a:rPr lang="en-US" dirty="0"/>
              <a:t>en el </a:t>
            </a:r>
            <a:r>
              <a:rPr lang="en-US" dirty="0" err="1"/>
              <a:t>horno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s for 1002 stories 021.jpg"/>
          <p:cNvPicPr>
            <a:picLocks noChangeAspect="1"/>
          </p:cNvPicPr>
          <p:nvPr/>
        </p:nvPicPr>
        <p:blipFill>
          <a:blip r:embed="rId2" cstate="print"/>
          <a:srcRect l="6055" t="17448" r="6055"/>
          <a:stretch>
            <a:fillRect/>
          </a:stretch>
        </p:blipFill>
        <p:spPr>
          <a:xfrm>
            <a:off x="1676400" y="2438400"/>
            <a:ext cx="5486400" cy="386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/>
              <a:t>Raquel </a:t>
            </a:r>
            <a:r>
              <a:rPr lang="en-US" dirty="0" err="1"/>
              <a:t>prepara</a:t>
            </a:r>
            <a:r>
              <a:rPr lang="en-US" dirty="0"/>
              <a:t> </a:t>
            </a:r>
            <a:r>
              <a:rPr lang="en-US" dirty="0" smtClean="0"/>
              <a:t>los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ingredientes</a:t>
            </a:r>
            <a:r>
              <a:rPr lang="en-US" dirty="0" smtClean="0"/>
              <a:t>.  </a:t>
            </a:r>
            <a:r>
              <a:rPr lang="en-US" dirty="0"/>
              <a:t>Hay </a:t>
            </a:r>
            <a:r>
              <a:rPr lang="en-US" dirty="0" err="1"/>
              <a:t>fresas</a:t>
            </a:r>
            <a:r>
              <a:rPr lang="en-US" dirty="0"/>
              <a:t> y </a:t>
            </a:r>
            <a:r>
              <a:rPr lang="en-US" dirty="0" err="1"/>
              <a:t>cerezas</a:t>
            </a:r>
            <a:r>
              <a:rPr lang="en-US" dirty="0"/>
              <a:t> en el </a:t>
            </a:r>
            <a:r>
              <a:rPr lang="en-US" dirty="0" err="1"/>
              <a:t>postre</a:t>
            </a:r>
            <a:r>
              <a:rPr lang="en-US" dirty="0"/>
              <a:t>. 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/>
              <a:t>hay </a:t>
            </a:r>
            <a:r>
              <a:rPr lang="en-US" dirty="0" err="1"/>
              <a:t>queso</a:t>
            </a:r>
            <a:r>
              <a:rPr lang="en-US" dirty="0"/>
              <a:t> </a:t>
            </a:r>
            <a:r>
              <a:rPr lang="en-US" dirty="0" err="1"/>
              <a:t>crema</a:t>
            </a:r>
            <a:r>
              <a:rPr lang="en-US" dirty="0"/>
              <a:t> y </a:t>
            </a:r>
            <a:r>
              <a:rPr lang="en-US" dirty="0" err="1" smtClean="0"/>
              <a:t>azúcar</a:t>
            </a:r>
            <a:r>
              <a:rPr lang="en-US" dirty="0"/>
              <a:t>.  La </a:t>
            </a:r>
            <a:r>
              <a:rPr lang="en-US" dirty="0" err="1"/>
              <a:t>receta</a:t>
            </a:r>
            <a:r>
              <a:rPr lang="en-US" dirty="0"/>
              <a:t> le </a:t>
            </a:r>
            <a:r>
              <a:rPr lang="en-US" dirty="0" err="1"/>
              <a:t>parece</a:t>
            </a:r>
            <a:r>
              <a:rPr lang="en-US" dirty="0"/>
              <a:t> a Raquel un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complicada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/>
              <a:t>le </a:t>
            </a:r>
            <a:r>
              <a:rPr lang="en-US" dirty="0" err="1"/>
              <a:t>parece</a:t>
            </a:r>
            <a:r>
              <a:rPr lang="en-US" dirty="0"/>
              <a:t> </a:t>
            </a:r>
            <a:r>
              <a:rPr lang="en-US" dirty="0" err="1"/>
              <a:t>deliciosa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pictures for 1002 stories 004.jpg"/>
          <p:cNvPicPr>
            <a:picLocks noChangeAspect="1"/>
          </p:cNvPicPr>
          <p:nvPr/>
        </p:nvPicPr>
        <p:blipFill>
          <a:blip r:embed="rId2" cstate="print"/>
          <a:srcRect l="14600" t="23958" r="21924" b="2799"/>
          <a:stretch>
            <a:fillRect/>
          </a:stretch>
        </p:blipFill>
        <p:spPr>
          <a:xfrm rot="5400000">
            <a:off x="2628900" y="3009900"/>
            <a:ext cx="3962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ingredientes</a:t>
            </a:r>
            <a:r>
              <a:rPr lang="en-US" dirty="0"/>
              <a:t> </a:t>
            </a:r>
            <a:r>
              <a:rPr lang="en-US" dirty="0" err="1"/>
              <a:t>preparados</a:t>
            </a:r>
            <a:r>
              <a:rPr lang="en-US" dirty="0"/>
              <a:t>, </a:t>
            </a:r>
            <a:r>
              <a:rPr lang="en-US" dirty="0" err="1"/>
              <a:t>saca</a:t>
            </a:r>
            <a:r>
              <a:rPr lang="en-US" dirty="0"/>
              <a:t> la </a:t>
            </a:r>
            <a:r>
              <a:rPr lang="en-US" dirty="0" err="1"/>
              <a:t>costra</a:t>
            </a:r>
            <a:r>
              <a:rPr lang="en-US" dirty="0"/>
              <a:t> del </a:t>
            </a:r>
            <a:r>
              <a:rPr lang="en-US" dirty="0" err="1"/>
              <a:t>horno</a:t>
            </a:r>
            <a:r>
              <a:rPr lang="en-US" dirty="0"/>
              <a:t> y </a:t>
            </a:r>
            <a:r>
              <a:rPr lang="en-US" dirty="0" err="1" smtClean="0"/>
              <a:t>añade</a:t>
            </a:r>
            <a:r>
              <a:rPr lang="en-US" dirty="0" smtClean="0"/>
              <a:t> </a:t>
            </a:r>
            <a:r>
              <a:rPr lang="en-US" dirty="0"/>
              <a:t>los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ingredientes</a:t>
            </a:r>
            <a:r>
              <a:rPr lang="en-US" dirty="0"/>
              <a:t>. 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emocionada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prepara</a:t>
            </a:r>
            <a:r>
              <a:rPr lang="en-US" dirty="0"/>
              <a:t> el </a:t>
            </a:r>
            <a:r>
              <a:rPr lang="en-US" dirty="0" err="1"/>
              <a:t>postre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amigos.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s for 1002 stories 005.jpg"/>
          <p:cNvPicPr>
            <a:picLocks noChangeAspect="1"/>
          </p:cNvPicPr>
          <p:nvPr/>
        </p:nvPicPr>
        <p:blipFill>
          <a:blip r:embed="rId2" cstate="print"/>
          <a:srcRect l="9717" t="10938" r="15820" b="4427"/>
          <a:stretch>
            <a:fillRect/>
          </a:stretch>
        </p:blipFill>
        <p:spPr>
          <a:xfrm rot="5400000">
            <a:off x="2867025" y="2390775"/>
            <a:ext cx="34861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/>
              <a:t>noche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amigos </a:t>
            </a:r>
            <a:r>
              <a:rPr lang="en-US" dirty="0" err="1"/>
              <a:t>llegan</a:t>
            </a:r>
            <a:r>
              <a:rPr lang="en-US" dirty="0"/>
              <a:t>, Raquel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postre</a:t>
            </a:r>
            <a:r>
              <a:rPr lang="en-US" dirty="0"/>
              <a:t>.  Les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 smtClean="0"/>
              <a:t>porción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todos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s for 1002 stories 006.jpg"/>
          <p:cNvPicPr>
            <a:picLocks noChangeAspect="1"/>
          </p:cNvPicPr>
          <p:nvPr/>
        </p:nvPicPr>
        <p:blipFill>
          <a:blip r:embed="rId2" cstate="print"/>
          <a:srcRect t="26042"/>
          <a:stretch>
            <a:fillRect/>
          </a:stretch>
        </p:blipFill>
        <p:spPr>
          <a:xfrm>
            <a:off x="1371600" y="2514600"/>
            <a:ext cx="6242304" cy="346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6553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/>
              <a:t>comienzan</a:t>
            </a:r>
            <a:r>
              <a:rPr lang="en-US" dirty="0"/>
              <a:t> a comer el </a:t>
            </a:r>
            <a:r>
              <a:rPr lang="en-US" dirty="0" err="1"/>
              <a:t>postre</a:t>
            </a:r>
            <a:r>
              <a:rPr lang="en-US" dirty="0"/>
              <a:t>. 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expresiones</a:t>
            </a:r>
            <a:r>
              <a:rPr lang="en-US" dirty="0"/>
              <a:t> </a:t>
            </a:r>
            <a:r>
              <a:rPr lang="en-US" dirty="0" err="1"/>
              <a:t>cambian</a:t>
            </a:r>
            <a:r>
              <a:rPr lang="en-US" dirty="0"/>
              <a:t>.  “Ah, Raquel, ah . . . </a:t>
            </a:r>
            <a:r>
              <a:rPr lang="en-US" dirty="0" err="1"/>
              <a:t>que</a:t>
            </a:r>
            <a:r>
              <a:rPr lang="en-US" dirty="0"/>
              <a:t> . . . </a:t>
            </a:r>
            <a:r>
              <a:rPr lang="en-US" dirty="0" err="1"/>
              <a:t>que</a:t>
            </a:r>
            <a:r>
              <a:rPr lang="en-US" dirty="0"/>
              <a:t> . . . </a:t>
            </a:r>
            <a:r>
              <a:rPr lang="en-US" dirty="0" err="1"/>
              <a:t>delicioso</a:t>
            </a:r>
            <a:r>
              <a:rPr lang="en-US" dirty="0"/>
              <a:t>,” dice Ana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“</a:t>
            </a:r>
            <a:r>
              <a:rPr lang="en-US" dirty="0"/>
              <a:t>Ah, </a:t>
            </a:r>
            <a:r>
              <a:rPr lang="en-US" dirty="0" err="1" smtClean="0"/>
              <a:t>sí</a:t>
            </a:r>
            <a:r>
              <a:rPr lang="en-US" dirty="0" smtClean="0"/>
              <a:t>,” </a:t>
            </a:r>
            <a:r>
              <a:rPr lang="en-US" dirty="0"/>
              <a:t>dice Elisa.  “</a:t>
            </a:r>
            <a:r>
              <a:rPr lang="en-US" dirty="0" err="1"/>
              <a:t>Muy</a:t>
            </a:r>
            <a:r>
              <a:rPr lang="en-US" dirty="0"/>
              <a:t>  . . . </a:t>
            </a:r>
            <a:r>
              <a:rPr lang="en-US" dirty="0" err="1"/>
              <a:t>muy</a:t>
            </a:r>
            <a:r>
              <a:rPr lang="en-US" dirty="0"/>
              <a:t> . . . </a:t>
            </a:r>
            <a:r>
              <a:rPr lang="en-US" dirty="0" err="1"/>
              <a:t>interesante</a:t>
            </a:r>
            <a:r>
              <a:rPr lang="en-US" dirty="0"/>
              <a:t>.”</a:t>
            </a:r>
          </a:p>
          <a:p>
            <a:pPr>
              <a:buNone/>
            </a:pPr>
            <a:r>
              <a:rPr lang="en-US" sz="1200" dirty="0"/>
              <a:t> </a:t>
            </a:r>
          </a:p>
          <a:p>
            <a:pPr>
              <a:buNone/>
            </a:pPr>
            <a:r>
              <a:rPr lang="en-US" dirty="0" smtClean="0"/>
              <a:t>	“¿</a:t>
            </a:r>
            <a:r>
              <a:rPr lang="en-US" dirty="0" err="1" smtClean="0"/>
              <a:t>Cuáles</a:t>
            </a:r>
            <a:r>
              <a:rPr lang="en-US" dirty="0" smtClean="0"/>
              <a:t> </a:t>
            </a:r>
            <a:r>
              <a:rPr lang="en-US" dirty="0"/>
              <a:t>son los </a:t>
            </a:r>
            <a:r>
              <a:rPr lang="en-US" dirty="0" err="1"/>
              <a:t>ingredientes</a:t>
            </a:r>
            <a:r>
              <a:rPr lang="en-US" dirty="0"/>
              <a:t>?” </a:t>
            </a:r>
            <a:r>
              <a:rPr lang="en-US" dirty="0" err="1"/>
              <a:t>pregunta</a:t>
            </a:r>
            <a:r>
              <a:rPr lang="en-US" dirty="0"/>
              <a:t> Ricardo.</a:t>
            </a:r>
          </a:p>
          <a:p>
            <a:pPr>
              <a:buNone/>
            </a:pPr>
            <a:r>
              <a:rPr lang="en-US" sz="1400" dirty="0" smtClean="0"/>
              <a:t>	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“</a:t>
            </a:r>
            <a:r>
              <a:rPr lang="en-US" dirty="0" err="1"/>
              <a:t>Primero</a:t>
            </a:r>
            <a:r>
              <a:rPr lang="en-US" dirty="0"/>
              <a:t> </a:t>
            </a:r>
            <a:r>
              <a:rPr lang="en-US" dirty="0" err="1"/>
              <a:t>tenemos</a:t>
            </a:r>
            <a:r>
              <a:rPr lang="en-US" dirty="0"/>
              <a:t> la </a:t>
            </a:r>
            <a:r>
              <a:rPr lang="en-US" dirty="0" err="1"/>
              <a:t>costra</a:t>
            </a:r>
            <a:r>
              <a:rPr lang="en-US" dirty="0"/>
              <a:t>, </a:t>
            </a:r>
            <a:r>
              <a:rPr lang="en-US" dirty="0" err="1"/>
              <a:t>luego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capa</a:t>
            </a:r>
            <a:r>
              <a:rPr lang="en-US" dirty="0"/>
              <a:t> de </a:t>
            </a:r>
            <a:r>
              <a:rPr lang="en-US" dirty="0" err="1"/>
              <a:t>fresas</a:t>
            </a:r>
            <a:r>
              <a:rPr lang="en-US" dirty="0"/>
              <a:t> y </a:t>
            </a:r>
            <a:r>
              <a:rPr lang="en-US" dirty="0" err="1"/>
              <a:t>cerezas</a:t>
            </a:r>
            <a:r>
              <a:rPr lang="en-US" dirty="0"/>
              <a:t>,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capa</a:t>
            </a:r>
            <a:r>
              <a:rPr lang="en-US" dirty="0"/>
              <a:t> de </a:t>
            </a:r>
            <a:r>
              <a:rPr lang="en-US" dirty="0" err="1"/>
              <a:t>queso</a:t>
            </a:r>
            <a:r>
              <a:rPr lang="en-US" dirty="0"/>
              <a:t> </a:t>
            </a:r>
            <a:r>
              <a:rPr lang="en-US" dirty="0" err="1"/>
              <a:t>crema</a:t>
            </a:r>
            <a:r>
              <a:rPr lang="en-US" dirty="0"/>
              <a:t>, </a:t>
            </a:r>
            <a:r>
              <a:rPr lang="en-US" dirty="0" err="1"/>
              <a:t>luego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capa</a:t>
            </a:r>
            <a:r>
              <a:rPr lang="en-US" dirty="0"/>
              <a:t> de carne con </a:t>
            </a:r>
            <a:r>
              <a:rPr lang="en-US" dirty="0" err="1"/>
              <a:t>cebolla</a:t>
            </a:r>
            <a:r>
              <a:rPr lang="en-US" dirty="0"/>
              <a:t>,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capa</a:t>
            </a:r>
            <a:r>
              <a:rPr lang="en-US" dirty="0"/>
              <a:t> de </a:t>
            </a:r>
            <a:r>
              <a:rPr lang="en-US" dirty="0" err="1"/>
              <a:t>fresas</a:t>
            </a:r>
            <a:r>
              <a:rPr lang="en-US" dirty="0"/>
              <a:t> y </a:t>
            </a:r>
            <a:r>
              <a:rPr lang="en-US" dirty="0" err="1"/>
              <a:t>cerezas</a:t>
            </a:r>
            <a:r>
              <a:rPr lang="en-US" dirty="0"/>
              <a:t>  . . .”</a:t>
            </a:r>
          </a:p>
          <a:p>
            <a:pPr>
              <a:buNone/>
            </a:pPr>
            <a:r>
              <a:rPr lang="en-US" sz="1200" dirty="0"/>
              <a:t> </a:t>
            </a:r>
          </a:p>
          <a:p>
            <a:pPr>
              <a:buNone/>
            </a:pPr>
            <a:r>
              <a:rPr lang="en-US" dirty="0" smtClean="0"/>
              <a:t>	Los </a:t>
            </a:r>
            <a:r>
              <a:rPr lang="en-US" dirty="0"/>
              <a:t>amigos se </a:t>
            </a:r>
            <a:r>
              <a:rPr lang="en-US" dirty="0" err="1"/>
              <a:t>miran</a:t>
            </a:r>
            <a:r>
              <a:rPr lang="en-US" dirty="0"/>
              <a:t> los </a:t>
            </a:r>
            <a:r>
              <a:rPr lang="en-US" dirty="0" err="1"/>
              <a:t>unos</a:t>
            </a:r>
            <a:r>
              <a:rPr lang="en-US" dirty="0"/>
              <a:t> a los </a:t>
            </a:r>
            <a:r>
              <a:rPr lang="en-US" dirty="0" err="1"/>
              <a:t>otros</a:t>
            </a:r>
            <a:r>
              <a:rPr lang="en-US" dirty="0"/>
              <a:t>.  </a:t>
            </a:r>
            <a:r>
              <a:rPr lang="en-US" dirty="0" smtClean="0"/>
              <a:t>¿Carne </a:t>
            </a:r>
            <a:r>
              <a:rPr lang="en-US" dirty="0"/>
              <a:t>con </a:t>
            </a:r>
            <a:r>
              <a:rPr lang="en-US" dirty="0" err="1"/>
              <a:t>cebollas</a:t>
            </a:r>
            <a:r>
              <a:rPr lang="en-US" dirty="0"/>
              <a:t>?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s for 1002 stories 007.jpg"/>
          <p:cNvPicPr>
            <a:picLocks noChangeAspect="1"/>
          </p:cNvPicPr>
          <p:nvPr/>
        </p:nvPicPr>
        <p:blipFill>
          <a:blip r:embed="rId2" cstate="print"/>
          <a:srcRect t="30469" b="14193"/>
          <a:stretch>
            <a:fillRect/>
          </a:stretch>
        </p:blipFill>
        <p:spPr>
          <a:xfrm>
            <a:off x="1524000" y="990600"/>
            <a:ext cx="6242304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94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Calladamente</a:t>
            </a:r>
            <a:r>
              <a:rPr lang="en-US" dirty="0" smtClean="0"/>
              <a:t> </a:t>
            </a:r>
            <a:r>
              <a:rPr lang="en-US" dirty="0"/>
              <a:t>Ana y Elisa </a:t>
            </a:r>
            <a:r>
              <a:rPr lang="en-US" dirty="0" err="1" smtClean="0"/>
              <a:t>miran</a:t>
            </a:r>
            <a:r>
              <a:rPr lang="en-US" dirty="0" smtClean="0"/>
              <a:t> el </a:t>
            </a:r>
            <a:r>
              <a:rPr lang="en-US" dirty="0" err="1" smtClean="0"/>
              <a:t>libro</a:t>
            </a:r>
            <a:r>
              <a:rPr lang="en-US" dirty="0" smtClean="0"/>
              <a:t> de </a:t>
            </a:r>
            <a:r>
              <a:rPr lang="en-US" dirty="0" err="1" smtClean="0"/>
              <a:t>recetas</a:t>
            </a:r>
            <a:r>
              <a:rPr lang="en-US" dirty="0" smtClean="0"/>
              <a:t>.  </a:t>
            </a:r>
            <a:r>
              <a:rPr lang="en-US" dirty="0" err="1"/>
              <a:t>Encuentran</a:t>
            </a:r>
            <a:r>
              <a:rPr lang="en-US" dirty="0"/>
              <a:t> la </a:t>
            </a:r>
            <a:r>
              <a:rPr lang="en-US" dirty="0" err="1"/>
              <a:t>página</a:t>
            </a:r>
            <a:r>
              <a:rPr lang="en-US" dirty="0"/>
              <a:t>.  </a:t>
            </a:r>
            <a:r>
              <a:rPr lang="en-US" dirty="0" err="1"/>
              <a:t>Queso</a:t>
            </a:r>
            <a:r>
              <a:rPr lang="en-US" dirty="0"/>
              <a:t> </a:t>
            </a:r>
            <a:r>
              <a:rPr lang="en-US" dirty="0" err="1"/>
              <a:t>crema</a:t>
            </a:r>
            <a:r>
              <a:rPr lang="en-US" dirty="0"/>
              <a:t> . . . carne con </a:t>
            </a:r>
            <a:r>
              <a:rPr lang="en-US" dirty="0" err="1"/>
              <a:t>cebolla</a:t>
            </a:r>
            <a:r>
              <a:rPr lang="en-US" dirty="0"/>
              <a:t> . . .hmmm.  </a:t>
            </a:r>
            <a:r>
              <a:rPr lang="en-US" dirty="0" err="1"/>
              <a:t>Tocan</a:t>
            </a:r>
            <a:r>
              <a:rPr lang="en-US" dirty="0"/>
              <a:t> la </a:t>
            </a:r>
            <a:r>
              <a:rPr lang="en-US" dirty="0" err="1"/>
              <a:t>página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.  Y </a:t>
            </a:r>
            <a:r>
              <a:rPr lang="en-US" dirty="0" err="1"/>
              <a:t>luego</a:t>
            </a:r>
            <a:r>
              <a:rPr lang="en-US" dirty="0"/>
              <a:t> </a:t>
            </a:r>
            <a:r>
              <a:rPr lang="en-US" dirty="0" err="1"/>
              <a:t>descubren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dos </a:t>
            </a:r>
            <a:r>
              <a:rPr lang="en-US" dirty="0" err="1"/>
              <a:t>páginas</a:t>
            </a:r>
            <a:r>
              <a:rPr lang="en-US" dirty="0"/>
              <a:t> se </a:t>
            </a:r>
            <a:r>
              <a:rPr lang="en-US" dirty="0" err="1"/>
              <a:t>pegan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s for 1002 stories 008.jpg"/>
          <p:cNvPicPr>
            <a:picLocks noChangeAspect="1"/>
          </p:cNvPicPr>
          <p:nvPr/>
        </p:nvPicPr>
        <p:blipFill>
          <a:blip r:embed="rId2" cstate="print"/>
          <a:srcRect l="21973" t="5599" r="18213" b="13021"/>
          <a:stretch>
            <a:fillRect/>
          </a:stretch>
        </p:blipFill>
        <p:spPr>
          <a:xfrm rot="5400000">
            <a:off x="2933700" y="2628900"/>
            <a:ext cx="3733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237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¡Buen provecho!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Gordon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¡Buen provecho!</dc:title>
  <dc:creator>k_guffey</dc:creator>
  <cp:lastModifiedBy>Karen Guffey</cp:lastModifiedBy>
  <cp:revision>25</cp:revision>
  <dcterms:created xsi:type="dcterms:W3CDTF">2010-01-12T21:02:42Z</dcterms:created>
  <dcterms:modified xsi:type="dcterms:W3CDTF">2019-01-28T06:19:28Z</dcterms:modified>
</cp:coreProperties>
</file>