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97EF-15AF-4A7B-B6E8-4EC25ED97173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DD1F-F4B1-4F00-9718-C45C1C911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97EF-15AF-4A7B-B6E8-4EC25ED97173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DD1F-F4B1-4F00-9718-C45C1C911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97EF-15AF-4A7B-B6E8-4EC25ED97173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DD1F-F4B1-4F00-9718-C45C1C911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97EF-15AF-4A7B-B6E8-4EC25ED97173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DD1F-F4B1-4F00-9718-C45C1C911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97EF-15AF-4A7B-B6E8-4EC25ED97173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DD1F-F4B1-4F00-9718-C45C1C911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97EF-15AF-4A7B-B6E8-4EC25ED97173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DD1F-F4B1-4F00-9718-C45C1C911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97EF-15AF-4A7B-B6E8-4EC25ED97173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DD1F-F4B1-4F00-9718-C45C1C911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97EF-15AF-4A7B-B6E8-4EC25ED97173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DD1F-F4B1-4F00-9718-C45C1C911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97EF-15AF-4A7B-B6E8-4EC25ED97173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DD1F-F4B1-4F00-9718-C45C1C911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97EF-15AF-4A7B-B6E8-4EC25ED97173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DD1F-F4B1-4F00-9718-C45C1C911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97EF-15AF-4A7B-B6E8-4EC25ED97173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DD1F-F4B1-4F00-9718-C45C1C911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F97EF-15AF-4A7B-B6E8-4EC25ED97173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5DD1F-F4B1-4F00-9718-C45C1C911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12" Type="http://schemas.openxmlformats.org/officeDocument/2006/relationships/image" Target="../media/image29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11" Type="http://schemas.openxmlformats.org/officeDocument/2006/relationships/image" Target="../media/image28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.gordonstate.edu/k_guffey/arriba_1002/cuentos/preguntas--Una%20falda%20roja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Baskerville Old Face" pitchFamily="18" charset="0"/>
              </a:rPr>
              <a:t>Una</a:t>
            </a:r>
            <a:r>
              <a:rPr lang="en-US" b="1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askerville Old Face" pitchFamily="18" charset="0"/>
              </a:rPr>
              <a:t>falda</a:t>
            </a:r>
            <a:r>
              <a:rPr lang="en-US" b="1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askerville Old Face" pitchFamily="18" charset="0"/>
              </a:rPr>
              <a:t>roja</a:t>
            </a:r>
            <a:endParaRPr lang="en-US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A </a:t>
            </a:r>
            <a:r>
              <a:rPr lang="en-US" dirty="0">
                <a:solidFill>
                  <a:schemeClr val="bg1"/>
                </a:solidFill>
              </a:rPr>
              <a:t>Antonio no le </a:t>
            </a:r>
            <a:r>
              <a:rPr lang="en-US" dirty="0" err="1" smtClean="0">
                <a:solidFill>
                  <a:schemeClr val="bg1"/>
                </a:solidFill>
              </a:rPr>
              <a:t>gustó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compras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pero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su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novia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Amalia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sí</a:t>
            </a:r>
            <a:r>
              <a:rPr lang="en-US" dirty="0" smtClean="0">
                <a:solidFill>
                  <a:schemeClr val="bg1"/>
                </a:solidFill>
              </a:rPr>
              <a:t>.  </a:t>
            </a:r>
            <a:r>
              <a:rPr lang="en-US" dirty="0">
                <a:solidFill>
                  <a:schemeClr val="bg1"/>
                </a:solidFill>
              </a:rPr>
              <a:t>Un </a:t>
            </a:r>
            <a:r>
              <a:rPr lang="en-US" dirty="0" err="1" smtClean="0">
                <a:solidFill>
                  <a:schemeClr val="bg1"/>
                </a:solidFill>
              </a:rPr>
              <a:t>día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Amalia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quería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compras</a:t>
            </a:r>
            <a:r>
              <a:rPr lang="en-US" dirty="0">
                <a:solidFill>
                  <a:schemeClr val="bg1"/>
                </a:solidFill>
              </a:rPr>
              <a:t>, y Antonio </a:t>
            </a:r>
            <a:r>
              <a:rPr lang="en-US" dirty="0" err="1">
                <a:solidFill>
                  <a:schemeClr val="bg1"/>
                </a:solidFill>
              </a:rPr>
              <a:t>fue</a:t>
            </a:r>
            <a:r>
              <a:rPr lang="en-US" dirty="0">
                <a:solidFill>
                  <a:schemeClr val="bg1"/>
                </a:solidFill>
              </a:rPr>
              <a:t> con </a:t>
            </a:r>
            <a:r>
              <a:rPr lang="en-US" dirty="0" err="1">
                <a:solidFill>
                  <a:schemeClr val="bg1"/>
                </a:solidFill>
              </a:rPr>
              <a:t>ella</a:t>
            </a:r>
            <a:r>
              <a:rPr lang="en-US" dirty="0">
                <a:solidFill>
                  <a:schemeClr val="bg1"/>
                </a:solidFill>
              </a:rPr>
              <a:t>.  </a:t>
            </a:r>
            <a:r>
              <a:rPr lang="en-US" dirty="0" err="1">
                <a:solidFill>
                  <a:schemeClr val="bg1"/>
                </a:solidFill>
              </a:rPr>
              <a:t>Amalia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buscaba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falda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roja</a:t>
            </a:r>
            <a:r>
              <a:rPr lang="en-US" dirty="0">
                <a:solidFill>
                  <a:schemeClr val="bg1"/>
                </a:solidFill>
              </a:rPr>
              <a:t>.  En la </a:t>
            </a:r>
            <a:r>
              <a:rPr lang="en-US" dirty="0" err="1">
                <a:solidFill>
                  <a:schemeClr val="bg1"/>
                </a:solidFill>
              </a:rPr>
              <a:t>primera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tienda</a:t>
            </a:r>
            <a:r>
              <a:rPr lang="en-US" dirty="0">
                <a:solidFill>
                  <a:schemeClr val="bg1"/>
                </a:solidFill>
              </a:rPr>
              <a:t>, se </a:t>
            </a:r>
            <a:r>
              <a:rPr lang="en-US" dirty="0" err="1" smtClean="0">
                <a:solidFill>
                  <a:schemeClr val="bg1"/>
                </a:solidFill>
              </a:rPr>
              <a:t>probó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falda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roja</a:t>
            </a:r>
            <a:r>
              <a:rPr lang="en-US" dirty="0">
                <a:solidFill>
                  <a:schemeClr val="bg1"/>
                </a:solidFill>
              </a:rPr>
              <a:t>.  “Es </a:t>
            </a:r>
            <a:r>
              <a:rPr lang="en-US" dirty="0" err="1">
                <a:solidFill>
                  <a:schemeClr val="bg1"/>
                </a:solidFill>
              </a:rPr>
              <a:t>exactamente</a:t>
            </a:r>
            <a:r>
              <a:rPr lang="en-US" dirty="0">
                <a:solidFill>
                  <a:schemeClr val="bg1"/>
                </a:solidFill>
              </a:rPr>
              <a:t> la </a:t>
            </a:r>
            <a:r>
              <a:rPr lang="en-US" dirty="0" err="1">
                <a:solidFill>
                  <a:schemeClr val="bg1"/>
                </a:solidFill>
              </a:rPr>
              <a:t>que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buscas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¿no</a:t>
            </a:r>
            <a:r>
              <a:rPr lang="en-US" dirty="0">
                <a:solidFill>
                  <a:schemeClr val="bg1"/>
                </a:solidFill>
              </a:rPr>
              <a:t>?” le </a:t>
            </a:r>
            <a:r>
              <a:rPr lang="en-US" dirty="0" err="1">
                <a:solidFill>
                  <a:schemeClr val="bg1"/>
                </a:solidFill>
              </a:rPr>
              <a:t>dijo</a:t>
            </a:r>
            <a:r>
              <a:rPr lang="en-US" dirty="0">
                <a:solidFill>
                  <a:schemeClr val="bg1"/>
                </a:solidFill>
              </a:rPr>
              <a:t> Antonio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EcoSkin-Balkan-Skirt"/>
          <p:cNvPicPr>
            <a:picLocks noChangeAspect="1" noChangeArrowheads="1"/>
          </p:cNvPicPr>
          <p:nvPr/>
        </p:nvPicPr>
        <p:blipFill>
          <a:blip r:embed="rId3" cstate="print"/>
          <a:srcRect l="25806" t="56393" r="39785" b="17377"/>
          <a:stretch>
            <a:fillRect/>
          </a:stretch>
        </p:blipFill>
        <p:spPr bwMode="auto">
          <a:xfrm>
            <a:off x="3429000" y="38100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“No </a:t>
            </a:r>
            <a:r>
              <a:rPr lang="en-US" dirty="0" err="1" smtClean="0">
                <a:solidFill>
                  <a:schemeClr val="bg1"/>
                </a:solidFill>
              </a:rPr>
              <a:t>sé</a:t>
            </a:r>
            <a:r>
              <a:rPr lang="en-US" dirty="0" smtClean="0">
                <a:solidFill>
                  <a:schemeClr val="bg1"/>
                </a:solidFill>
              </a:rPr>
              <a:t> . . . </a:t>
            </a:r>
            <a:r>
              <a:rPr lang="en-US" dirty="0" err="1" smtClean="0">
                <a:solidFill>
                  <a:schemeClr val="bg1"/>
                </a:solidFill>
              </a:rPr>
              <a:t>es</a:t>
            </a:r>
            <a:r>
              <a:rPr lang="en-US" dirty="0" smtClean="0">
                <a:solidFill>
                  <a:schemeClr val="bg1"/>
                </a:solidFill>
              </a:rPr>
              <a:t> un </a:t>
            </a:r>
            <a:r>
              <a:rPr lang="en-US" dirty="0" err="1" smtClean="0">
                <a:solidFill>
                  <a:schemeClr val="bg1"/>
                </a:solidFill>
              </a:rPr>
              <a:t>poco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caro</a:t>
            </a:r>
            <a:r>
              <a:rPr lang="en-US" dirty="0" smtClean="0">
                <a:solidFill>
                  <a:schemeClr val="bg1"/>
                </a:solidFill>
              </a:rPr>
              <a:t>.”  No </a:t>
            </a:r>
            <a:r>
              <a:rPr lang="en-US" dirty="0" err="1" smtClean="0">
                <a:solidFill>
                  <a:schemeClr val="bg1"/>
                </a:solidFill>
              </a:rPr>
              <a:t>compró</a:t>
            </a:r>
            <a:r>
              <a:rPr lang="en-US" dirty="0" smtClean="0">
                <a:solidFill>
                  <a:schemeClr val="bg1"/>
                </a:solidFill>
              </a:rPr>
              <a:t> la </a:t>
            </a:r>
            <a:r>
              <a:rPr lang="en-US" dirty="0" err="1" smtClean="0">
                <a:solidFill>
                  <a:schemeClr val="bg1"/>
                </a:solidFill>
              </a:rPr>
              <a:t>falda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pero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vio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zapatos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negros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que</a:t>
            </a:r>
            <a:r>
              <a:rPr lang="en-US" dirty="0" smtClean="0">
                <a:solidFill>
                  <a:schemeClr val="bg1"/>
                </a:solidFill>
              </a:rPr>
              <a:t> le </a:t>
            </a:r>
            <a:r>
              <a:rPr lang="en-US" dirty="0" err="1" smtClean="0">
                <a:solidFill>
                  <a:schemeClr val="bg1"/>
                </a:solidFill>
              </a:rPr>
              <a:t>gustaron</a:t>
            </a:r>
            <a:r>
              <a:rPr lang="en-US" dirty="0" smtClean="0">
                <a:solidFill>
                  <a:schemeClr val="bg1"/>
                </a:solidFill>
              </a:rPr>
              <a:t> mucho, y los </a:t>
            </a:r>
            <a:r>
              <a:rPr lang="en-US" dirty="0" err="1" smtClean="0">
                <a:solidFill>
                  <a:schemeClr val="bg1"/>
                </a:solidFill>
              </a:rPr>
              <a:t>compró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black sho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3048000"/>
            <a:ext cx="2209800" cy="220980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  </a:t>
            </a:r>
            <a:r>
              <a:rPr lang="en-US" dirty="0" err="1" smtClean="0">
                <a:solidFill>
                  <a:schemeClr val="bg1"/>
                </a:solidFill>
              </a:rPr>
              <a:t>Fueron</a:t>
            </a:r>
            <a:r>
              <a:rPr lang="en-US" dirty="0" smtClean="0">
                <a:solidFill>
                  <a:schemeClr val="bg1"/>
                </a:solidFill>
              </a:rPr>
              <a:t> a </a:t>
            </a:r>
            <a:r>
              <a:rPr lang="en-US" dirty="0" err="1" smtClean="0">
                <a:solidFill>
                  <a:schemeClr val="bg1"/>
                </a:solidFill>
              </a:rPr>
              <a:t>otra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tienda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donde</a:t>
            </a:r>
            <a:r>
              <a:rPr lang="en-US" dirty="0" smtClean="0">
                <a:solidFill>
                  <a:schemeClr val="bg1"/>
                </a:solidFill>
              </a:rPr>
              <a:t>               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  </a:t>
            </a:r>
            <a:r>
              <a:rPr lang="en-US" dirty="0" err="1" smtClean="0">
                <a:solidFill>
                  <a:schemeClr val="bg1"/>
                </a:solidFill>
              </a:rPr>
              <a:t>Amalia</a:t>
            </a:r>
            <a:r>
              <a:rPr lang="en-US" dirty="0" smtClean="0">
                <a:solidFill>
                  <a:schemeClr val="bg1"/>
                </a:solidFill>
              </a:rPr>
              <a:t> se </a:t>
            </a:r>
            <a:r>
              <a:rPr lang="en-US" dirty="0" err="1" smtClean="0">
                <a:solidFill>
                  <a:schemeClr val="bg1"/>
                </a:solidFill>
              </a:rPr>
              <a:t>probó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otra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falda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roja</a:t>
            </a:r>
            <a:r>
              <a:rPr lang="en-US" dirty="0" smtClean="0">
                <a:solidFill>
                  <a:schemeClr val="bg1"/>
                </a:solidFill>
              </a:rPr>
              <a:t>. 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  “No me </a:t>
            </a:r>
            <a:r>
              <a:rPr lang="en-US" dirty="0" err="1" smtClean="0">
                <a:solidFill>
                  <a:schemeClr val="bg1"/>
                </a:solidFill>
              </a:rPr>
              <a:t>queda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muy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bien</a:t>
            </a:r>
            <a:r>
              <a:rPr lang="en-US" dirty="0" smtClean="0">
                <a:solidFill>
                  <a:schemeClr val="bg1"/>
                </a:solidFill>
              </a:rPr>
              <a:t>,” </a:t>
            </a:r>
            <a:r>
              <a:rPr lang="en-US" dirty="0" err="1" smtClean="0">
                <a:solidFill>
                  <a:schemeClr val="bg1"/>
                </a:solidFill>
              </a:rPr>
              <a:t>dijo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  </a:t>
            </a:r>
            <a:r>
              <a:rPr lang="en-US" dirty="0" err="1" smtClean="0">
                <a:solidFill>
                  <a:schemeClr val="bg1"/>
                </a:solidFill>
              </a:rPr>
              <a:t>mirándose</a:t>
            </a:r>
            <a:r>
              <a:rPr lang="en-US" dirty="0" smtClean="0">
                <a:solidFill>
                  <a:schemeClr val="bg1"/>
                </a:solidFill>
              </a:rPr>
              <a:t> en el </a:t>
            </a:r>
            <a:r>
              <a:rPr lang="en-US" dirty="0" err="1" smtClean="0">
                <a:solidFill>
                  <a:schemeClr val="bg1"/>
                </a:solidFill>
              </a:rPr>
              <a:t>espejo</a:t>
            </a:r>
            <a:r>
              <a:rPr lang="en-US" dirty="0" smtClean="0">
                <a:solidFill>
                  <a:schemeClr val="bg1"/>
                </a:solidFill>
              </a:rPr>
              <a:t>.  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 err="1" smtClean="0">
                <a:solidFill>
                  <a:schemeClr val="bg1"/>
                </a:solidFill>
              </a:rPr>
              <a:t>Bueno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vamos</a:t>
            </a:r>
            <a:r>
              <a:rPr lang="en-US" dirty="0" smtClean="0">
                <a:solidFill>
                  <a:schemeClr val="bg1"/>
                </a:solidFill>
              </a:rPr>
              <a:t>,” </a:t>
            </a:r>
            <a:r>
              <a:rPr lang="en-US" dirty="0" err="1" smtClean="0">
                <a:solidFill>
                  <a:schemeClr val="bg1"/>
                </a:solidFill>
              </a:rPr>
              <a:t>dijo</a:t>
            </a:r>
            <a:r>
              <a:rPr lang="en-US" dirty="0" smtClean="0">
                <a:solidFill>
                  <a:schemeClr val="bg1"/>
                </a:solidFill>
              </a:rPr>
              <a:t> Antonio.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 err="1" smtClean="0">
                <a:solidFill>
                  <a:schemeClr val="bg1"/>
                </a:solidFill>
              </a:rPr>
              <a:t>Espera</a:t>
            </a:r>
            <a:r>
              <a:rPr lang="en-US" dirty="0" smtClean="0">
                <a:solidFill>
                  <a:schemeClr val="bg1"/>
                </a:solidFill>
              </a:rPr>
              <a:t>.  </a:t>
            </a:r>
            <a:r>
              <a:rPr lang="en-US" dirty="0" err="1" smtClean="0">
                <a:solidFill>
                  <a:schemeClr val="bg1"/>
                </a:solidFill>
              </a:rPr>
              <a:t>Quiero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mirar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esos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trajes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baño</a:t>
            </a:r>
            <a:r>
              <a:rPr lang="en-US" dirty="0" smtClean="0">
                <a:solidFill>
                  <a:schemeClr val="bg1"/>
                </a:solidFill>
              </a:rPr>
              <a:t>.”  </a:t>
            </a:r>
            <a:r>
              <a:rPr lang="en-US" dirty="0" err="1" smtClean="0">
                <a:solidFill>
                  <a:schemeClr val="bg1"/>
                </a:solidFill>
              </a:rPr>
              <a:t>Mientras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Amalia</a:t>
            </a:r>
            <a:r>
              <a:rPr lang="en-US" dirty="0" smtClean="0">
                <a:solidFill>
                  <a:schemeClr val="bg1"/>
                </a:solidFill>
              </a:rPr>
              <a:t> se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probaba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trajes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baño</a:t>
            </a:r>
            <a:r>
              <a:rPr lang="en-US" dirty="0" smtClean="0">
                <a:solidFill>
                  <a:schemeClr val="bg1"/>
                </a:solidFill>
              </a:rPr>
              <a:t>, Antonio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se </a:t>
            </a:r>
            <a:r>
              <a:rPr lang="en-US" dirty="0" err="1" smtClean="0">
                <a:solidFill>
                  <a:schemeClr val="bg1"/>
                </a:solidFill>
              </a:rPr>
              <a:t>sentó</a:t>
            </a:r>
            <a:r>
              <a:rPr lang="en-US" dirty="0" smtClean="0">
                <a:solidFill>
                  <a:schemeClr val="bg1"/>
                </a:solidFill>
              </a:rPr>
              <a:t> y se </a:t>
            </a:r>
            <a:r>
              <a:rPr lang="en-US" dirty="0" err="1" smtClean="0">
                <a:solidFill>
                  <a:schemeClr val="bg1"/>
                </a:solidFill>
              </a:rPr>
              <a:t>durmió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www.trygve.com/clip_mirror01b.jpg"/>
          <p:cNvPicPr>
            <a:picLocks noChangeAspect="1" noChangeArrowheads="1"/>
          </p:cNvPicPr>
          <p:nvPr/>
        </p:nvPicPr>
        <p:blipFill>
          <a:blip r:embed="rId2" cstate="print"/>
          <a:srcRect l="8333" t="15215" r="4167" b="3401"/>
          <a:stretch>
            <a:fillRect/>
          </a:stretch>
        </p:blipFill>
        <p:spPr bwMode="auto">
          <a:xfrm>
            <a:off x="0" y="0"/>
            <a:ext cx="1676400" cy="2362200"/>
          </a:xfrm>
          <a:prstGeom prst="rect">
            <a:avLst/>
          </a:prstGeom>
          <a:noFill/>
        </p:spPr>
      </p:pic>
      <p:pic>
        <p:nvPicPr>
          <p:cNvPr id="1028" name="Picture 4" descr="girl in red skirt"/>
          <p:cNvPicPr>
            <a:picLocks noChangeAspect="1" noChangeArrowheads="1"/>
          </p:cNvPicPr>
          <p:nvPr/>
        </p:nvPicPr>
        <p:blipFill>
          <a:blip r:embed="rId3" cstate="print"/>
          <a:srcRect l="10667" t="20778" r="28889" b="6494"/>
          <a:stretch>
            <a:fillRect/>
          </a:stretch>
        </p:blipFill>
        <p:spPr bwMode="auto">
          <a:xfrm>
            <a:off x="228600" y="0"/>
            <a:ext cx="1143000" cy="2133600"/>
          </a:xfrm>
          <a:prstGeom prst="rect">
            <a:avLst/>
          </a:prstGeom>
          <a:noFill/>
        </p:spPr>
      </p:pic>
      <p:pic>
        <p:nvPicPr>
          <p:cNvPr id="7" name="Picture 4" descr="girl in red skirt"/>
          <p:cNvPicPr>
            <a:picLocks noChangeAspect="1" noChangeArrowheads="1"/>
          </p:cNvPicPr>
          <p:nvPr/>
        </p:nvPicPr>
        <p:blipFill>
          <a:blip r:embed="rId3" cstate="print"/>
          <a:srcRect l="10667" t="20778" r="28889" b="6494"/>
          <a:stretch>
            <a:fillRect/>
          </a:stretch>
        </p:blipFill>
        <p:spPr bwMode="auto">
          <a:xfrm flipH="1">
            <a:off x="1676400" y="0"/>
            <a:ext cx="1143000" cy="2133600"/>
          </a:xfrm>
          <a:prstGeom prst="rect">
            <a:avLst/>
          </a:prstGeom>
          <a:noFill/>
        </p:spPr>
      </p:pic>
      <p:pic>
        <p:nvPicPr>
          <p:cNvPr id="8" name="Picture 7" descr="bathing suit 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3886200"/>
            <a:ext cx="1019175" cy="1019175"/>
          </a:xfrm>
          <a:prstGeom prst="rect">
            <a:avLst/>
          </a:prstGeom>
        </p:spPr>
      </p:pic>
      <p:pic>
        <p:nvPicPr>
          <p:cNvPr id="9" name="Picture 8" descr="bathing suit 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67600" y="3886200"/>
            <a:ext cx="914400" cy="914400"/>
          </a:xfrm>
          <a:prstGeom prst="rect">
            <a:avLst/>
          </a:prstGeom>
        </p:spPr>
      </p:pic>
      <p:pic>
        <p:nvPicPr>
          <p:cNvPr id="10" name="Picture 9" descr="bathing suit 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48400" y="2971800"/>
            <a:ext cx="1066800" cy="1066800"/>
          </a:xfrm>
          <a:prstGeom prst="rect">
            <a:avLst/>
          </a:prstGeom>
        </p:spPr>
      </p:pic>
      <p:pic>
        <p:nvPicPr>
          <p:cNvPr id="11" name="Picture 10" descr="bathing suit 8.jpg"/>
          <p:cNvPicPr>
            <a:picLocks noChangeAspect="1"/>
          </p:cNvPicPr>
          <p:nvPr/>
        </p:nvPicPr>
        <p:blipFill>
          <a:blip r:embed="rId7" cstate="print"/>
          <a:srcRect l="21429" t="7143" r="21429" b="7143"/>
          <a:stretch>
            <a:fillRect/>
          </a:stretch>
        </p:blipFill>
        <p:spPr>
          <a:xfrm>
            <a:off x="7239000" y="2971800"/>
            <a:ext cx="609600" cy="914400"/>
          </a:xfrm>
          <a:prstGeom prst="rect">
            <a:avLst/>
          </a:prstGeom>
        </p:spPr>
      </p:pic>
      <p:pic>
        <p:nvPicPr>
          <p:cNvPr id="5122" name="Picture 2" descr="http://www.fotosearch.com/bthumb/BLD/BLD033/BLD06283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0" y="5105400"/>
            <a:ext cx="1076325" cy="1619251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sz="2800" dirty="0" err="1" smtClean="0">
                <a:solidFill>
                  <a:schemeClr val="bg1"/>
                </a:solidFill>
              </a:rPr>
              <a:t>Después</a:t>
            </a:r>
            <a:r>
              <a:rPr lang="en-US" sz="2800" dirty="0" smtClean="0">
                <a:solidFill>
                  <a:schemeClr val="bg1"/>
                </a:solidFill>
              </a:rPr>
              <a:t> de media </a:t>
            </a:r>
            <a:r>
              <a:rPr lang="en-US" sz="2800" dirty="0" err="1" smtClean="0">
                <a:solidFill>
                  <a:schemeClr val="bg1"/>
                </a:solidFill>
              </a:rPr>
              <a:t>hora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Amalia</a:t>
            </a:r>
            <a:r>
              <a:rPr lang="en-US" sz="2800" dirty="0" smtClean="0">
                <a:solidFill>
                  <a:schemeClr val="bg1"/>
                </a:solidFill>
              </a:rPr>
              <a:t> lo </a:t>
            </a:r>
            <a:r>
              <a:rPr lang="en-US" sz="2800" dirty="0" err="1" smtClean="0">
                <a:solidFill>
                  <a:schemeClr val="bg1"/>
                </a:solidFill>
              </a:rPr>
              <a:t>despertó</a:t>
            </a:r>
            <a:r>
              <a:rPr lang="en-US" sz="2800" dirty="0" smtClean="0">
                <a:solidFill>
                  <a:schemeClr val="bg1"/>
                </a:solidFill>
              </a:rPr>
              <a:t>.  “</a:t>
            </a:r>
            <a:r>
              <a:rPr lang="en-US" sz="2800" dirty="0" err="1" smtClean="0">
                <a:solidFill>
                  <a:schemeClr val="bg1"/>
                </a:solidFill>
              </a:rPr>
              <a:t>Vamos</a:t>
            </a:r>
            <a:r>
              <a:rPr lang="en-US" sz="2800" dirty="0" smtClean="0">
                <a:solidFill>
                  <a:schemeClr val="bg1"/>
                </a:solidFill>
              </a:rPr>
              <a:t>.”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   </a:t>
            </a:r>
            <a:r>
              <a:rPr lang="en-US" sz="2800" dirty="0" err="1" smtClean="0">
                <a:solidFill>
                  <a:schemeClr val="bg1"/>
                </a:solidFill>
              </a:rPr>
              <a:t>Fueron</a:t>
            </a:r>
            <a:r>
              <a:rPr lang="en-US" sz="2800" dirty="0" smtClean="0">
                <a:solidFill>
                  <a:schemeClr val="bg1"/>
                </a:solidFill>
              </a:rPr>
              <a:t> a </a:t>
            </a:r>
            <a:r>
              <a:rPr lang="en-US" sz="2800" dirty="0" err="1" smtClean="0">
                <a:solidFill>
                  <a:schemeClr val="bg1"/>
                </a:solidFill>
              </a:rPr>
              <a:t>otra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tienda</a:t>
            </a:r>
            <a:r>
              <a:rPr lang="en-US" sz="2800" dirty="0" smtClean="0">
                <a:solidFill>
                  <a:schemeClr val="bg1"/>
                </a:solidFill>
              </a:rPr>
              <a:t>.  </a:t>
            </a:r>
            <a:r>
              <a:rPr lang="en-US" sz="2800" dirty="0" err="1" smtClean="0">
                <a:solidFill>
                  <a:schemeClr val="bg1"/>
                </a:solidFill>
              </a:rPr>
              <a:t>Esta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tienda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tenía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muchas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faldas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rojas</a:t>
            </a:r>
            <a:r>
              <a:rPr lang="en-US" sz="2800" dirty="0" smtClean="0">
                <a:solidFill>
                  <a:schemeClr val="bg1"/>
                </a:solidFill>
              </a:rPr>
              <a:t>.  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</a:t>
            </a:r>
            <a:r>
              <a:rPr lang="en-US" sz="2800" dirty="0" err="1" smtClean="0">
                <a:solidFill>
                  <a:schemeClr val="bg1"/>
                </a:solidFill>
              </a:rPr>
              <a:t>Mientras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Amalia</a:t>
            </a:r>
            <a:r>
              <a:rPr lang="en-US" sz="2800" dirty="0" smtClean="0">
                <a:solidFill>
                  <a:schemeClr val="bg1"/>
                </a:solidFill>
              </a:rPr>
              <a:t> se </a:t>
            </a:r>
            <a:r>
              <a:rPr lang="en-US" sz="2800" dirty="0" err="1" smtClean="0">
                <a:solidFill>
                  <a:schemeClr val="bg1"/>
                </a:solidFill>
              </a:rPr>
              <a:t>probaba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las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              </a:t>
            </a:r>
            <a:r>
              <a:rPr lang="en-US" sz="2800" dirty="0" err="1" smtClean="0">
                <a:solidFill>
                  <a:schemeClr val="bg1"/>
                </a:solidFill>
              </a:rPr>
              <a:t>faldas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sz="2800" dirty="0" smtClean="0">
                <a:solidFill>
                  <a:schemeClr val="bg1"/>
                </a:solidFill>
              </a:rPr>
              <a:t>Antonio </a:t>
            </a:r>
            <a:r>
              <a:rPr lang="en-US" sz="2800" dirty="0" err="1" smtClean="0">
                <a:solidFill>
                  <a:schemeClr val="bg1"/>
                </a:solidFill>
              </a:rPr>
              <a:t>leía</a:t>
            </a:r>
            <a:r>
              <a:rPr lang="en-US" sz="2800" dirty="0" smtClean="0">
                <a:solidFill>
                  <a:schemeClr val="bg1"/>
                </a:solidFill>
              </a:rPr>
              <a:t> y </a:t>
            </a:r>
            <a:r>
              <a:rPr lang="en-US" sz="2800" dirty="0" err="1" smtClean="0">
                <a:solidFill>
                  <a:schemeClr val="bg1"/>
                </a:solidFill>
              </a:rPr>
              <a:t>bebía</a:t>
            </a:r>
            <a:r>
              <a:rPr lang="en-US" sz="2800" dirty="0" smtClean="0">
                <a:solidFill>
                  <a:schemeClr val="bg1"/>
                </a:solidFill>
              </a:rPr>
              <a:t> café. </a:t>
            </a:r>
          </a:p>
          <a:p>
            <a:pPr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   </a:t>
            </a:r>
            <a:r>
              <a:rPr lang="en-US" sz="2800" dirty="0" err="1" smtClean="0">
                <a:solidFill>
                  <a:schemeClr val="bg1"/>
                </a:solidFill>
              </a:rPr>
              <a:t>Pero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ella</a:t>
            </a:r>
            <a:r>
              <a:rPr lang="en-US" sz="2800" dirty="0" smtClean="0">
                <a:solidFill>
                  <a:schemeClr val="bg1"/>
                </a:solidFill>
              </a:rPr>
              <a:t> no </a:t>
            </a:r>
            <a:r>
              <a:rPr lang="en-US" sz="2800" dirty="0" err="1" smtClean="0">
                <a:solidFill>
                  <a:schemeClr val="bg1"/>
                </a:solidFill>
              </a:rPr>
              <a:t>encontró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ninguna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falda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   </a:t>
            </a:r>
            <a:r>
              <a:rPr lang="en-US" sz="2800" dirty="0" err="1" smtClean="0">
                <a:solidFill>
                  <a:schemeClr val="bg1"/>
                </a:solidFill>
              </a:rPr>
              <a:t>bonita</a:t>
            </a:r>
            <a:r>
              <a:rPr lang="en-US" sz="2800" dirty="0" smtClean="0">
                <a:solidFill>
                  <a:schemeClr val="bg1"/>
                </a:solidFill>
              </a:rPr>
              <a:t>.  Sin embargo, </a:t>
            </a:r>
            <a:r>
              <a:rPr lang="en-US" sz="2800" dirty="0" err="1" smtClean="0">
                <a:solidFill>
                  <a:schemeClr val="bg1"/>
                </a:solidFill>
              </a:rPr>
              <a:t>encontró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unos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   </a:t>
            </a:r>
            <a:r>
              <a:rPr lang="en-US" sz="2800" dirty="0" err="1" smtClean="0">
                <a:solidFill>
                  <a:schemeClr val="bg1"/>
                </a:solidFill>
              </a:rPr>
              <a:t>aretes</a:t>
            </a:r>
            <a:r>
              <a:rPr lang="en-US" sz="2800" dirty="0" smtClean="0">
                <a:solidFill>
                  <a:schemeClr val="bg1"/>
                </a:solidFill>
              </a:rPr>
              <a:t> bonitos.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red skirt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2667000"/>
            <a:ext cx="952500" cy="952500"/>
          </a:xfrm>
          <a:prstGeom prst="rect">
            <a:avLst/>
          </a:prstGeom>
        </p:spPr>
      </p:pic>
      <p:pic>
        <p:nvPicPr>
          <p:cNvPr id="6" name="Picture 5" descr="red skirt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2286000"/>
            <a:ext cx="952500" cy="952500"/>
          </a:xfrm>
          <a:prstGeom prst="rect">
            <a:avLst/>
          </a:prstGeom>
        </p:spPr>
      </p:pic>
      <p:pic>
        <p:nvPicPr>
          <p:cNvPr id="7" name="Picture 6" descr="red skirt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2438400"/>
            <a:ext cx="952500" cy="952500"/>
          </a:xfrm>
          <a:prstGeom prst="rect">
            <a:avLst/>
          </a:prstGeom>
        </p:spPr>
      </p:pic>
      <p:pic>
        <p:nvPicPr>
          <p:cNvPr id="8" name="Picture 7" descr="red skirt 4.jpg"/>
          <p:cNvPicPr>
            <a:picLocks noChangeAspect="1"/>
          </p:cNvPicPr>
          <p:nvPr/>
        </p:nvPicPr>
        <p:blipFill>
          <a:blip r:embed="rId5" cstate="print"/>
          <a:srcRect l="16000" r="12000"/>
          <a:stretch>
            <a:fillRect/>
          </a:stretch>
        </p:blipFill>
        <p:spPr>
          <a:xfrm>
            <a:off x="5867400" y="2286000"/>
            <a:ext cx="685800" cy="952500"/>
          </a:xfrm>
          <a:prstGeom prst="rect">
            <a:avLst/>
          </a:prstGeom>
        </p:spPr>
      </p:pic>
      <p:pic>
        <p:nvPicPr>
          <p:cNvPr id="1026" name="Picture 2" descr="Stock Image - teenage girl trying &#10;on clothes in &#10;bedroom. fotosearch &#10;- search stock &#10;photos, pictures, &#10;images, and photo &#10;clipart"/>
          <p:cNvPicPr>
            <a:picLocks noChangeAspect="1" noChangeArrowheads="1"/>
          </p:cNvPicPr>
          <p:nvPr/>
        </p:nvPicPr>
        <p:blipFill>
          <a:blip r:embed="rId6" cstate="print"/>
          <a:srcRect t="12500" r="36000" b="25000"/>
          <a:stretch>
            <a:fillRect/>
          </a:stretch>
        </p:blipFill>
        <p:spPr bwMode="auto">
          <a:xfrm>
            <a:off x="457200" y="3200400"/>
            <a:ext cx="1219200" cy="1905000"/>
          </a:xfrm>
          <a:prstGeom prst="rect">
            <a:avLst/>
          </a:prstGeom>
          <a:noFill/>
        </p:spPr>
      </p:pic>
      <p:pic>
        <p:nvPicPr>
          <p:cNvPr id="11" name="Picture 10" descr="red skirt 2.jpg"/>
          <p:cNvPicPr>
            <a:picLocks noChangeAspect="1"/>
          </p:cNvPicPr>
          <p:nvPr/>
        </p:nvPicPr>
        <p:blipFill>
          <a:blip r:embed="rId3" cstate="print"/>
          <a:srcRect l="48000" r="28000" b="12000"/>
          <a:stretch>
            <a:fillRect/>
          </a:stretch>
        </p:blipFill>
        <p:spPr>
          <a:xfrm>
            <a:off x="1143000" y="3962400"/>
            <a:ext cx="228600" cy="838200"/>
          </a:xfrm>
          <a:prstGeom prst="rect">
            <a:avLst/>
          </a:prstGeom>
        </p:spPr>
      </p:pic>
      <p:pic>
        <p:nvPicPr>
          <p:cNvPr id="1028" name="Picture 4" descr="http://www.fotosearch.com/bthumb/OJO/OJO001/pe0000360.jpg"/>
          <p:cNvPicPr>
            <a:picLocks noChangeAspect="1" noChangeArrowheads="1"/>
          </p:cNvPicPr>
          <p:nvPr/>
        </p:nvPicPr>
        <p:blipFill>
          <a:blip r:embed="rId7" cstate="print"/>
          <a:srcRect r="25000"/>
          <a:stretch>
            <a:fillRect/>
          </a:stretch>
        </p:blipFill>
        <p:spPr bwMode="auto">
          <a:xfrm>
            <a:off x="6705600" y="3733800"/>
            <a:ext cx="914400" cy="1619251"/>
          </a:xfrm>
          <a:prstGeom prst="rect">
            <a:avLst/>
          </a:prstGeom>
          <a:noFill/>
        </p:spPr>
      </p:pic>
      <p:pic>
        <p:nvPicPr>
          <p:cNvPr id="4" name="Picture 3" descr="red skirt 7.jpg"/>
          <p:cNvPicPr>
            <a:picLocks noChangeAspect="1"/>
          </p:cNvPicPr>
          <p:nvPr/>
        </p:nvPicPr>
        <p:blipFill>
          <a:blip r:embed="rId8" cstate="print"/>
          <a:srcRect l="16000" r="20000"/>
          <a:stretch>
            <a:fillRect/>
          </a:stretch>
        </p:blipFill>
        <p:spPr>
          <a:xfrm>
            <a:off x="4724400" y="2514600"/>
            <a:ext cx="609600" cy="952500"/>
          </a:xfrm>
          <a:prstGeom prst="rect">
            <a:avLst/>
          </a:prstGeom>
        </p:spPr>
      </p:pic>
      <p:pic>
        <p:nvPicPr>
          <p:cNvPr id="13" name="Picture 12" descr="earring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162800" y="548640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En la </a:t>
            </a:r>
            <a:r>
              <a:rPr lang="en-US" dirty="0" err="1" smtClean="0">
                <a:solidFill>
                  <a:schemeClr val="bg1"/>
                </a:solidFill>
              </a:rPr>
              <a:t>cuarta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tienda</a:t>
            </a:r>
            <a:r>
              <a:rPr lang="en-US" dirty="0" smtClean="0">
                <a:solidFill>
                  <a:schemeClr val="bg1"/>
                </a:solidFill>
              </a:rPr>
              <a:t> Antonio se </a:t>
            </a:r>
            <a:r>
              <a:rPr lang="en-US" dirty="0" err="1" smtClean="0">
                <a:solidFill>
                  <a:schemeClr val="bg1"/>
                </a:solidFill>
              </a:rPr>
              <a:t>sentó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dirty="0" err="1" smtClean="0">
                <a:solidFill>
                  <a:schemeClr val="bg1"/>
                </a:solidFill>
              </a:rPr>
              <a:t>inmediatamente</a:t>
            </a:r>
            <a:r>
              <a:rPr lang="en-US" dirty="0" smtClean="0">
                <a:solidFill>
                  <a:schemeClr val="bg1"/>
                </a:solidFill>
              </a:rPr>
              <a:t>.  </a:t>
            </a:r>
            <a:r>
              <a:rPr lang="en-US" dirty="0" err="1" smtClean="0">
                <a:solidFill>
                  <a:schemeClr val="bg1"/>
                </a:solidFill>
              </a:rPr>
              <a:t>Una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señorita</a:t>
            </a:r>
            <a:r>
              <a:rPr lang="en-US" dirty="0" smtClean="0">
                <a:solidFill>
                  <a:schemeClr val="bg1"/>
                </a:solidFill>
              </a:rPr>
              <a:t> le </a:t>
            </a:r>
            <a:r>
              <a:rPr lang="en-US" dirty="0" err="1" smtClean="0">
                <a:solidFill>
                  <a:schemeClr val="bg1"/>
                </a:solidFill>
              </a:rPr>
              <a:t>trajo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un café </a:t>
            </a:r>
            <a:r>
              <a:rPr lang="en-US" dirty="0" err="1" smtClean="0">
                <a:solidFill>
                  <a:schemeClr val="bg1"/>
                </a:solidFill>
              </a:rPr>
              <a:t>mientras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esperaba</a:t>
            </a:r>
            <a:r>
              <a:rPr lang="en-US" dirty="0" smtClean="0">
                <a:solidFill>
                  <a:schemeClr val="bg1"/>
                </a:solidFill>
              </a:rPr>
              <a:t>.  </a:t>
            </a:r>
          </a:p>
          <a:p>
            <a:pPr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No </a:t>
            </a:r>
            <a:r>
              <a:rPr lang="en-US" dirty="0" err="1" smtClean="0">
                <a:solidFill>
                  <a:schemeClr val="bg1"/>
                </a:solidFill>
              </a:rPr>
              <a:t>había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faldas</a:t>
            </a:r>
            <a:r>
              <a:rPr lang="en-US" dirty="0" smtClean="0">
                <a:solidFill>
                  <a:schemeClr val="bg1"/>
                </a:solidFill>
              </a:rPr>
              <a:t> en la </a:t>
            </a:r>
            <a:r>
              <a:rPr lang="en-US" dirty="0" err="1" smtClean="0">
                <a:solidFill>
                  <a:schemeClr val="bg1"/>
                </a:solidFill>
              </a:rPr>
              <a:t>tienda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pero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mientras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Amalia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miraba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pantalones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cómodos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vio</a:t>
            </a:r>
            <a:r>
              <a:rPr lang="en-US" dirty="0" smtClean="0">
                <a:solidFill>
                  <a:schemeClr val="bg1"/>
                </a:solidFill>
              </a:rPr>
              <a:t> un </a:t>
            </a:r>
            <a:r>
              <a:rPr lang="en-US" dirty="0" err="1" smtClean="0">
                <a:solidFill>
                  <a:schemeClr val="bg1"/>
                </a:solidFill>
              </a:rPr>
              <a:t>vestido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rojo</a:t>
            </a:r>
            <a:r>
              <a:rPr lang="en-US" dirty="0" smtClean="0">
                <a:solidFill>
                  <a:schemeClr val="bg1"/>
                </a:solidFill>
              </a:rPr>
              <a:t>.  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Se la </a:t>
            </a:r>
            <a:r>
              <a:rPr lang="en-US" dirty="0" err="1" smtClean="0">
                <a:solidFill>
                  <a:schemeClr val="bg1"/>
                </a:solidFill>
              </a:rPr>
              <a:t>probó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pero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decidió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que</a:t>
            </a:r>
            <a:r>
              <a:rPr lang="en-US" dirty="0" smtClean="0">
                <a:solidFill>
                  <a:schemeClr val="bg1"/>
                </a:solidFill>
              </a:rPr>
              <a:t>, en </a:t>
            </a:r>
            <a:r>
              <a:rPr lang="en-US" dirty="0" err="1" smtClean="0">
                <a:solidFill>
                  <a:schemeClr val="bg1"/>
                </a:solidFill>
              </a:rPr>
              <a:t>realidad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quería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falda</a:t>
            </a:r>
            <a:r>
              <a:rPr lang="en-US" dirty="0" smtClean="0">
                <a:solidFill>
                  <a:schemeClr val="bg1"/>
                </a:solidFill>
              </a:rPr>
              <a:t>, no un </a:t>
            </a:r>
            <a:r>
              <a:rPr lang="en-US" dirty="0" err="1" smtClean="0">
                <a:solidFill>
                  <a:schemeClr val="bg1"/>
                </a:solidFill>
              </a:rPr>
              <a:t>vestido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8434" name="Picture 2" descr="http://www.fotosearch.com/bthumb/CSP/CSP253/k25367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609600"/>
            <a:ext cx="914400" cy="1375647"/>
          </a:xfrm>
          <a:prstGeom prst="rect">
            <a:avLst/>
          </a:prstGeom>
          <a:noFill/>
        </p:spPr>
      </p:pic>
      <p:pic>
        <p:nvPicPr>
          <p:cNvPr id="5" name="Picture 4" descr="pants 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05800" y="3581400"/>
            <a:ext cx="714375" cy="714375"/>
          </a:xfrm>
          <a:prstGeom prst="rect">
            <a:avLst/>
          </a:prstGeom>
        </p:spPr>
      </p:pic>
      <p:pic>
        <p:nvPicPr>
          <p:cNvPr id="7" name="Picture 6" descr="pants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33800" y="3505200"/>
            <a:ext cx="714375" cy="714375"/>
          </a:xfrm>
          <a:prstGeom prst="rect">
            <a:avLst/>
          </a:prstGeom>
        </p:spPr>
      </p:pic>
      <p:pic>
        <p:nvPicPr>
          <p:cNvPr id="8" name="Picture 7" descr="pants 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91000" y="3505200"/>
            <a:ext cx="714375" cy="714375"/>
          </a:xfrm>
          <a:prstGeom prst="rect">
            <a:avLst/>
          </a:prstGeom>
        </p:spPr>
      </p:pic>
      <p:pic>
        <p:nvPicPr>
          <p:cNvPr id="9" name="Picture 8" descr="pants 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24400" y="3505200"/>
            <a:ext cx="714375" cy="714375"/>
          </a:xfrm>
          <a:prstGeom prst="rect">
            <a:avLst/>
          </a:prstGeom>
        </p:spPr>
      </p:pic>
      <p:pic>
        <p:nvPicPr>
          <p:cNvPr id="10" name="Picture 9" descr="pants 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34000" y="3581400"/>
            <a:ext cx="714375" cy="714375"/>
          </a:xfrm>
          <a:prstGeom prst="rect">
            <a:avLst/>
          </a:prstGeom>
        </p:spPr>
      </p:pic>
      <p:pic>
        <p:nvPicPr>
          <p:cNvPr id="11" name="Picture 10" descr="pants 6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43600" y="3505200"/>
            <a:ext cx="714375" cy="714375"/>
          </a:xfrm>
          <a:prstGeom prst="rect">
            <a:avLst/>
          </a:prstGeom>
        </p:spPr>
      </p:pic>
      <p:pic>
        <p:nvPicPr>
          <p:cNvPr id="12" name="Picture 11" descr="pants 7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00800" y="3581400"/>
            <a:ext cx="714375" cy="714375"/>
          </a:xfrm>
          <a:prstGeom prst="rect">
            <a:avLst/>
          </a:prstGeom>
        </p:spPr>
      </p:pic>
      <p:pic>
        <p:nvPicPr>
          <p:cNvPr id="13" name="Picture 12" descr="pants 8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934200" y="3581400"/>
            <a:ext cx="714375" cy="714375"/>
          </a:xfrm>
          <a:prstGeom prst="rect">
            <a:avLst/>
          </a:prstGeom>
        </p:spPr>
      </p:pic>
      <p:pic>
        <p:nvPicPr>
          <p:cNvPr id="14" name="Picture 13" descr="pants 9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620000" y="3581400"/>
            <a:ext cx="714375" cy="714375"/>
          </a:xfrm>
          <a:prstGeom prst="rect">
            <a:avLst/>
          </a:prstGeom>
        </p:spPr>
      </p:pic>
      <p:pic>
        <p:nvPicPr>
          <p:cNvPr id="15" name="Picture 14" descr="red dress 4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819400" y="4114800"/>
            <a:ext cx="952500" cy="95250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“</a:t>
            </a:r>
            <a:r>
              <a:rPr lang="en-US" dirty="0" smtClean="0">
                <a:solidFill>
                  <a:schemeClr val="bg1"/>
                </a:solidFill>
              </a:rPr>
              <a:t>No </a:t>
            </a:r>
            <a:r>
              <a:rPr lang="en-US" dirty="0" err="1" smtClean="0">
                <a:solidFill>
                  <a:schemeClr val="bg1"/>
                </a:solidFill>
              </a:rPr>
              <a:t>aguanto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más</a:t>
            </a:r>
            <a:r>
              <a:rPr lang="en-US" dirty="0" smtClean="0">
                <a:solidFill>
                  <a:schemeClr val="bg1"/>
                </a:solidFill>
              </a:rPr>
              <a:t>,” </a:t>
            </a:r>
            <a:r>
              <a:rPr lang="en-US" dirty="0" err="1" smtClean="0">
                <a:solidFill>
                  <a:schemeClr val="bg1"/>
                </a:solidFill>
              </a:rPr>
              <a:t>dijo</a:t>
            </a:r>
            <a:r>
              <a:rPr lang="en-US" dirty="0" smtClean="0">
                <a:solidFill>
                  <a:schemeClr val="bg1"/>
                </a:solidFill>
              </a:rPr>
              <a:t> Antonio.  “</a:t>
            </a:r>
            <a:r>
              <a:rPr lang="en-US" dirty="0" err="1" smtClean="0">
                <a:solidFill>
                  <a:schemeClr val="bg1"/>
                </a:solidFill>
              </a:rPr>
              <a:t>Voy</a:t>
            </a:r>
            <a:r>
              <a:rPr lang="en-US" dirty="0" smtClean="0">
                <a:solidFill>
                  <a:schemeClr val="bg1"/>
                </a:solidFill>
              </a:rPr>
              <a:t> a </a:t>
            </a:r>
            <a:r>
              <a:rPr lang="en-US" dirty="0" err="1" smtClean="0">
                <a:solidFill>
                  <a:schemeClr val="bg1"/>
                </a:solidFill>
              </a:rPr>
              <a:t>una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película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mientras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tú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sigues</a:t>
            </a:r>
            <a:r>
              <a:rPr lang="en-US" dirty="0" smtClean="0">
                <a:solidFill>
                  <a:schemeClr val="bg1"/>
                </a:solidFill>
              </a:rPr>
              <a:t> con </a:t>
            </a:r>
            <a:r>
              <a:rPr lang="en-US" dirty="0" err="1" smtClean="0">
                <a:solidFill>
                  <a:schemeClr val="bg1"/>
                </a:solidFill>
              </a:rPr>
              <a:t>las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compras</a:t>
            </a:r>
            <a:r>
              <a:rPr lang="en-US" dirty="0" smtClean="0">
                <a:solidFill>
                  <a:schemeClr val="bg1"/>
                </a:solidFill>
              </a:rPr>
              <a:t>.”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“Vale,” </a:t>
            </a:r>
            <a:r>
              <a:rPr lang="en-US" dirty="0" err="1" smtClean="0">
                <a:solidFill>
                  <a:schemeClr val="bg1"/>
                </a:solidFill>
              </a:rPr>
              <a:t>dijo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Amalia</a:t>
            </a:r>
            <a:r>
              <a:rPr lang="en-US" dirty="0" smtClean="0">
                <a:solidFill>
                  <a:schemeClr val="bg1"/>
                </a:solidFill>
              </a:rPr>
              <a:t>.  “</a:t>
            </a:r>
            <a:r>
              <a:rPr lang="en-US" dirty="0" err="1" smtClean="0">
                <a:solidFill>
                  <a:schemeClr val="bg1"/>
                </a:solidFill>
              </a:rPr>
              <a:t>Nos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encontramos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aquí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después</a:t>
            </a:r>
            <a:r>
              <a:rPr lang="en-US" dirty="0" smtClean="0">
                <a:solidFill>
                  <a:schemeClr val="bg1"/>
                </a:solidFill>
              </a:rPr>
              <a:t> de la </a:t>
            </a:r>
            <a:r>
              <a:rPr lang="en-US" dirty="0" err="1" smtClean="0">
                <a:solidFill>
                  <a:schemeClr val="bg1"/>
                </a:solidFill>
              </a:rPr>
              <a:t>película</a:t>
            </a:r>
            <a:r>
              <a:rPr lang="en-US" dirty="0" smtClean="0">
                <a:solidFill>
                  <a:schemeClr val="bg1"/>
                </a:solidFill>
              </a:rPr>
              <a:t>.”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9457" name="Picture 1" descr="http://www1.bestgraph.com/gifs/cinema/salles/salles-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590800"/>
            <a:ext cx="1333500" cy="428625"/>
          </a:xfrm>
          <a:prstGeom prst="rect">
            <a:avLst/>
          </a:prstGeom>
          <a:noFill/>
        </p:spPr>
      </p:pic>
      <p:pic>
        <p:nvPicPr>
          <p:cNvPr id="19458" name="Picture 2" descr="http://www1.bestgraph.com/gifs/cinema/salles/salles-0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743200"/>
            <a:ext cx="952500" cy="952500"/>
          </a:xfrm>
          <a:prstGeom prst="rect">
            <a:avLst/>
          </a:prstGeom>
          <a:noFill/>
        </p:spPr>
      </p:pic>
      <p:pic>
        <p:nvPicPr>
          <p:cNvPr id="19459" name="Picture 3" descr="http://www1.bestgraph.com/gifs/cinema/salles/salles-0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429000"/>
            <a:ext cx="1333500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bg1"/>
                </a:solidFill>
              </a:rPr>
              <a:t>Antonio </a:t>
            </a:r>
            <a:r>
              <a:rPr lang="en-US" dirty="0" err="1" smtClean="0">
                <a:solidFill>
                  <a:schemeClr val="bg1"/>
                </a:solidFill>
              </a:rPr>
              <a:t>fue</a:t>
            </a:r>
            <a:r>
              <a:rPr lang="en-US" dirty="0" smtClean="0">
                <a:solidFill>
                  <a:schemeClr val="bg1"/>
                </a:solidFill>
              </a:rPr>
              <a:t> a la </a:t>
            </a:r>
            <a:r>
              <a:rPr lang="en-US" dirty="0" err="1" smtClean="0">
                <a:solidFill>
                  <a:schemeClr val="bg1"/>
                </a:solidFill>
              </a:rPr>
              <a:t>película</a:t>
            </a:r>
            <a:r>
              <a:rPr lang="en-US" dirty="0" smtClean="0">
                <a:solidFill>
                  <a:schemeClr val="bg1"/>
                </a:solidFill>
              </a:rPr>
              <a:t>.  </a:t>
            </a:r>
            <a:r>
              <a:rPr lang="en-US" dirty="0" err="1" smtClean="0">
                <a:solidFill>
                  <a:schemeClr val="bg1"/>
                </a:solidFill>
              </a:rPr>
              <a:t>Cuando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salió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después</a:t>
            </a:r>
            <a:r>
              <a:rPr lang="en-US" dirty="0" smtClean="0">
                <a:solidFill>
                  <a:schemeClr val="bg1"/>
                </a:solidFill>
              </a:rPr>
              <a:t> de la </a:t>
            </a:r>
            <a:r>
              <a:rPr lang="en-US" dirty="0" err="1" smtClean="0">
                <a:solidFill>
                  <a:schemeClr val="bg1"/>
                </a:solidFill>
              </a:rPr>
              <a:t>película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Amalia</a:t>
            </a:r>
            <a:r>
              <a:rPr lang="en-US" dirty="0" smtClean="0">
                <a:solidFill>
                  <a:schemeClr val="bg1"/>
                </a:solidFill>
              </a:rPr>
              <a:t> lo </a:t>
            </a:r>
            <a:r>
              <a:rPr lang="en-US" dirty="0" err="1" smtClean="0">
                <a:solidFill>
                  <a:schemeClr val="bg1"/>
                </a:solidFill>
              </a:rPr>
              <a:t>esperaba</a:t>
            </a:r>
            <a:r>
              <a:rPr lang="en-US" dirty="0" smtClean="0">
                <a:solidFill>
                  <a:schemeClr val="bg1"/>
                </a:solidFill>
              </a:rPr>
              <a:t>.  </a:t>
            </a:r>
            <a:r>
              <a:rPr lang="en-US" dirty="0" err="1" smtClean="0">
                <a:solidFill>
                  <a:schemeClr val="bg1"/>
                </a:solidFill>
              </a:rPr>
              <a:t>Llevaba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falda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roja</a:t>
            </a:r>
            <a:r>
              <a:rPr lang="en-US" dirty="0" smtClean="0">
                <a:solidFill>
                  <a:schemeClr val="bg1"/>
                </a:solidFill>
              </a:rPr>
              <a:t>.  “</a:t>
            </a:r>
            <a:r>
              <a:rPr lang="en-US" dirty="0" err="1" smtClean="0">
                <a:solidFill>
                  <a:schemeClr val="bg1"/>
                </a:solidFill>
              </a:rPr>
              <a:t>Esa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falda</a:t>
            </a:r>
            <a:r>
              <a:rPr lang="en-US" dirty="0" smtClean="0">
                <a:solidFill>
                  <a:schemeClr val="bg1"/>
                </a:solidFill>
              </a:rPr>
              <a:t>,” </a:t>
            </a:r>
            <a:r>
              <a:rPr lang="en-US" dirty="0" err="1" smtClean="0">
                <a:solidFill>
                  <a:schemeClr val="bg1"/>
                </a:solidFill>
              </a:rPr>
              <a:t>dijo</a:t>
            </a:r>
            <a:r>
              <a:rPr lang="en-US" dirty="0" smtClean="0">
                <a:solidFill>
                  <a:schemeClr val="bg1"/>
                </a:solidFill>
              </a:rPr>
              <a:t> Antonio, “</a:t>
            </a:r>
            <a:r>
              <a:rPr lang="en-US" dirty="0" err="1" smtClean="0">
                <a:solidFill>
                  <a:schemeClr val="bg1"/>
                </a:solidFill>
              </a:rPr>
              <a:t>es</a:t>
            </a:r>
            <a:r>
              <a:rPr lang="en-US" dirty="0" smtClean="0">
                <a:solidFill>
                  <a:schemeClr val="bg1"/>
                </a:solidFill>
              </a:rPr>
              <a:t> . . . ¡no me </a:t>
            </a:r>
            <a:r>
              <a:rPr lang="en-US" dirty="0" err="1" smtClean="0">
                <a:solidFill>
                  <a:schemeClr val="bg1"/>
                </a:solidFill>
              </a:rPr>
              <a:t>digas</a:t>
            </a:r>
            <a:r>
              <a:rPr lang="en-US" dirty="0" smtClean="0">
                <a:solidFill>
                  <a:schemeClr val="bg1"/>
                </a:solidFill>
              </a:rPr>
              <a:t>!”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“</a:t>
            </a:r>
            <a:r>
              <a:rPr lang="en-US" dirty="0" err="1" smtClean="0">
                <a:solidFill>
                  <a:schemeClr val="bg1"/>
                </a:solidFill>
              </a:rPr>
              <a:t>Sí</a:t>
            </a:r>
            <a:r>
              <a:rPr lang="en-US" dirty="0" smtClean="0">
                <a:solidFill>
                  <a:schemeClr val="bg1"/>
                </a:solidFill>
              </a:rPr>
              <a:t>.  Es la </a:t>
            </a:r>
            <a:r>
              <a:rPr lang="en-US" dirty="0" err="1" smtClean="0">
                <a:solidFill>
                  <a:schemeClr val="bg1"/>
                </a:solidFill>
              </a:rPr>
              <a:t>falda</a:t>
            </a:r>
            <a:r>
              <a:rPr lang="en-US" dirty="0" smtClean="0">
                <a:solidFill>
                  <a:schemeClr val="bg1"/>
                </a:solidFill>
              </a:rPr>
              <a:t> de la </a:t>
            </a:r>
            <a:r>
              <a:rPr lang="en-US" dirty="0" err="1" smtClean="0">
                <a:solidFill>
                  <a:schemeClr val="bg1"/>
                </a:solidFill>
              </a:rPr>
              <a:t>primera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tienda</a:t>
            </a:r>
            <a:r>
              <a:rPr lang="en-US" dirty="0" smtClean="0">
                <a:solidFill>
                  <a:schemeClr val="bg1"/>
                </a:solidFill>
              </a:rPr>
              <a:t>.  ¿Te </a:t>
            </a:r>
            <a:r>
              <a:rPr lang="en-US" dirty="0" err="1" smtClean="0">
                <a:solidFill>
                  <a:schemeClr val="bg1"/>
                </a:solidFill>
              </a:rPr>
              <a:t>gusta</a:t>
            </a:r>
            <a:r>
              <a:rPr lang="en-US" dirty="0" smtClean="0">
                <a:solidFill>
                  <a:schemeClr val="bg1"/>
                </a:solidFill>
              </a:rPr>
              <a:t>?”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482" name="Picture 2" descr="EcoSkin-Balkan-Skirt"/>
          <p:cNvPicPr>
            <a:picLocks noChangeAspect="1" noChangeArrowheads="1"/>
          </p:cNvPicPr>
          <p:nvPr/>
        </p:nvPicPr>
        <p:blipFill>
          <a:blip r:embed="rId3" cstate="print"/>
          <a:srcRect l="23150" r="15117"/>
          <a:stretch>
            <a:fillRect/>
          </a:stretch>
        </p:blipFill>
        <p:spPr bwMode="auto">
          <a:xfrm>
            <a:off x="3352800" y="2286000"/>
            <a:ext cx="1362636" cy="28956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b="1" dirty="0" err="1" smtClean="0">
                <a:solidFill>
                  <a:schemeClr val="bg1"/>
                </a:solidFill>
                <a:latin typeface="Baskerville Old Face" pitchFamily="18" charset="0"/>
                <a:hlinkClick r:id="rId2"/>
              </a:rPr>
              <a:t>Preguntas</a:t>
            </a:r>
            <a:endParaRPr lang="en-US" sz="44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364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Baskerville Old Face</vt:lpstr>
      <vt:lpstr>Calibri</vt:lpstr>
      <vt:lpstr>Office Theme</vt:lpstr>
      <vt:lpstr>Una falda roja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Gordon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k_guffey</dc:creator>
  <cp:lastModifiedBy>Karen Guffey</cp:lastModifiedBy>
  <cp:revision>40</cp:revision>
  <dcterms:created xsi:type="dcterms:W3CDTF">2010-02-02T17:59:53Z</dcterms:created>
  <dcterms:modified xsi:type="dcterms:W3CDTF">2019-03-19T00:36:33Z</dcterms:modified>
</cp:coreProperties>
</file>