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6B69-EEC3-46D4-B562-7EEA5BFD6417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084E-75F9-450C-AA4C-0D98CB8A7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hyperlink" Target="http://gallery.artofgregmartin.com/tuts_arts/stars_images/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gordonstate.edu/k_guffey/arriba_1002/cuentos/preguntas--En%20la%20playa.htm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auhaus 93" pitchFamily="82" charset="0"/>
              </a:rPr>
              <a:t>En la playa</a:t>
            </a:r>
            <a:endParaRPr lang="en-US" sz="6000" b="1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172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Cristina </a:t>
            </a:r>
            <a:r>
              <a:rPr lang="en-US" dirty="0"/>
              <a:t>y Laura </a:t>
            </a:r>
            <a:r>
              <a:rPr lang="en-US" dirty="0" err="1"/>
              <a:t>fueron</a:t>
            </a:r>
            <a:r>
              <a:rPr lang="en-US" dirty="0"/>
              <a:t> a Barcelona.  </a:t>
            </a:r>
            <a:r>
              <a:rPr lang="en-US" dirty="0" err="1"/>
              <a:t>Querian</a:t>
            </a:r>
            <a:r>
              <a:rPr lang="en-US" dirty="0"/>
              <a:t> </a:t>
            </a:r>
            <a:r>
              <a:rPr lang="en-US" dirty="0" err="1"/>
              <a:t>aprender</a:t>
            </a:r>
            <a:r>
              <a:rPr lang="en-US" dirty="0"/>
              <a:t> </a:t>
            </a:r>
            <a:r>
              <a:rPr lang="en-US" dirty="0" err="1"/>
              <a:t>espanol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tambien</a:t>
            </a:r>
            <a:r>
              <a:rPr lang="en-US" dirty="0"/>
              <a:t> </a:t>
            </a:r>
            <a:r>
              <a:rPr lang="en-US" dirty="0" err="1"/>
              <a:t>querian</a:t>
            </a:r>
            <a:r>
              <a:rPr lang="en-US" dirty="0"/>
              <a:t> </a:t>
            </a:r>
            <a:r>
              <a:rPr lang="en-US" dirty="0" err="1"/>
              <a:t>divertirse</a:t>
            </a:r>
            <a:r>
              <a:rPr lang="en-US" dirty="0"/>
              <a:t>.  </a:t>
            </a:r>
            <a:r>
              <a:rPr lang="en-US" dirty="0" err="1"/>
              <a:t>Normalmente</a:t>
            </a:r>
            <a:r>
              <a:rPr lang="en-US" dirty="0"/>
              <a:t> no </a:t>
            </a:r>
            <a:r>
              <a:rPr lang="en-US" dirty="0" err="1"/>
              <a:t>llueve</a:t>
            </a:r>
            <a:r>
              <a:rPr lang="en-US" dirty="0"/>
              <a:t> mucho en Barcelona, y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calor</a:t>
            </a:r>
            <a:r>
              <a:rPr lang="en-US" dirty="0"/>
              <a:t> en </a:t>
            </a:r>
            <a:r>
              <a:rPr lang="en-US" dirty="0" err="1"/>
              <a:t>junio</a:t>
            </a:r>
            <a:r>
              <a:rPr lang="en-US" dirty="0"/>
              <a:t>, </a:t>
            </a:r>
            <a:r>
              <a:rPr lang="en-US" dirty="0" err="1"/>
              <a:t>siempre</a:t>
            </a:r>
            <a:r>
              <a:rPr lang="en-US" dirty="0"/>
              <a:t> hay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brisa</a:t>
            </a:r>
            <a:r>
              <a:rPr lang="en-US" dirty="0"/>
              <a:t> del mar.  </a:t>
            </a:r>
            <a:r>
              <a:rPr lang="en-US" dirty="0" err="1"/>
              <a:t>Hizo</a:t>
            </a:r>
            <a:r>
              <a:rPr lang="en-US" dirty="0"/>
              <a:t> sol mucho </a:t>
            </a: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a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Barcelona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Cristina </a:t>
            </a:r>
            <a:r>
              <a:rPr lang="en-US" dirty="0"/>
              <a:t>y Laura </a:t>
            </a:r>
            <a:r>
              <a:rPr lang="en-US" dirty="0" err="1" smtClean="0"/>
              <a:t>pasaron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mucho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/>
              <a:t>en la playa. </a:t>
            </a:r>
          </a:p>
        </p:txBody>
      </p:sp>
      <p:pic>
        <p:nvPicPr>
          <p:cNvPr id="5" name="Picture 4" descr="girls--water effec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19984"/>
            <a:ext cx="3886200" cy="39380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Tomaron</a:t>
            </a:r>
            <a:r>
              <a:rPr lang="en-US" dirty="0" smtClean="0"/>
              <a:t> </a:t>
            </a:r>
            <a:r>
              <a:rPr lang="en-US" dirty="0"/>
              <a:t>el sol, y </a:t>
            </a:r>
            <a:r>
              <a:rPr lang="en-US" dirty="0" err="1"/>
              <a:t>nadaron</a:t>
            </a:r>
            <a:r>
              <a:rPr lang="en-US" dirty="0"/>
              <a:t> en el mar.  </a:t>
            </a:r>
            <a:r>
              <a:rPr lang="en-US" dirty="0" err="1"/>
              <a:t>Compraron</a:t>
            </a:r>
            <a:r>
              <a:rPr lang="en-US" dirty="0"/>
              <a:t> Coca Cola de los hombres con </a:t>
            </a:r>
            <a:r>
              <a:rPr lang="en-US" dirty="0" err="1"/>
              <a:t>heladeras</a:t>
            </a:r>
            <a:r>
              <a:rPr lang="en-US" dirty="0"/>
              <a:t> con </a:t>
            </a:r>
            <a:r>
              <a:rPr lang="en-US" dirty="0" err="1"/>
              <a:t>cervezas</a:t>
            </a:r>
            <a:r>
              <a:rPr lang="en-US" dirty="0"/>
              <a:t> y Coca Cola.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600200" cy="1520190"/>
          </a:xfrm>
          <a:prstGeom prst="rect">
            <a:avLst/>
          </a:prstGeom>
        </p:spPr>
      </p:pic>
      <p:pic>
        <p:nvPicPr>
          <p:cNvPr id="8" name="Picture 7" descr="girls w coke paint water effec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331720"/>
            <a:ext cx="3429000" cy="4526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</p:spPr>
      </p:pic>
      <p:pic>
        <p:nvPicPr>
          <p:cNvPr id="8" name="Picture 7" descr="clo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9800" y="990600"/>
            <a:ext cx="1447800" cy="1262272"/>
          </a:xfrm>
          <a:prstGeom prst="rect">
            <a:avLst/>
          </a:prstGeo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839200" cy="670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               La </a:t>
            </a:r>
            <a:r>
              <a:rPr lang="en-US" sz="2800" dirty="0" err="1" smtClean="0"/>
              <a:t>última</a:t>
            </a:r>
            <a:r>
              <a:rPr lang="en-US" sz="2800" dirty="0" smtClean="0"/>
              <a:t> </a:t>
            </a:r>
            <a:r>
              <a:rPr lang="en-US" sz="2800" dirty="0" err="1" smtClean="0"/>
              <a:t>semana</a:t>
            </a:r>
            <a:r>
              <a:rPr lang="en-US" sz="2800" dirty="0" smtClean="0"/>
              <a:t> de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visita</a:t>
            </a:r>
            <a:r>
              <a:rPr lang="en-US" sz="2800" dirty="0" smtClean="0"/>
              <a:t>, </a:t>
            </a:r>
            <a:r>
              <a:rPr lang="en-US" sz="2800" dirty="0" err="1" smtClean="0"/>
              <a:t>hizo</a:t>
            </a:r>
            <a:r>
              <a:rPr lang="en-US" sz="2800" dirty="0" smtClean="0"/>
              <a:t> un </a:t>
            </a:r>
            <a:r>
              <a:rPr lang="en-US" sz="2800" dirty="0" err="1" smtClean="0"/>
              <a:t>poco</a:t>
            </a:r>
            <a:r>
              <a:rPr lang="en-US" sz="2800" dirty="0" smtClean="0"/>
              <a:t> 	                       </a:t>
            </a:r>
          </a:p>
          <a:p>
            <a:pPr>
              <a:buNone/>
            </a:pP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frío</a:t>
            </a:r>
            <a:r>
              <a:rPr lang="en-US" sz="2800" dirty="0" smtClean="0"/>
              <a:t> y </a:t>
            </a:r>
            <a:r>
              <a:rPr lang="en-US" sz="2800" dirty="0" err="1" smtClean="0"/>
              <a:t>llovió</a:t>
            </a:r>
            <a:r>
              <a:rPr lang="en-US" sz="2800" dirty="0" smtClean="0"/>
              <a:t> mucho.  Cristina y Laura             </a:t>
            </a:r>
          </a:p>
          <a:p>
            <a:pPr>
              <a:buNone/>
            </a:pP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fueron</a:t>
            </a:r>
            <a:r>
              <a:rPr lang="en-US" sz="2800" dirty="0" smtClean="0"/>
              <a:t> a </a:t>
            </a:r>
            <a:r>
              <a:rPr lang="en-US" sz="2800" dirty="0" err="1" smtClean="0"/>
              <a:t>unos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museos</a:t>
            </a:r>
            <a:r>
              <a:rPr lang="en-US" sz="2800" dirty="0" smtClean="0"/>
              <a:t> y a un </a:t>
            </a:r>
          </a:p>
          <a:p>
            <a:pPr>
              <a:buNone/>
            </a:pP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partido</a:t>
            </a:r>
            <a:r>
              <a:rPr lang="en-US" sz="2800" dirty="0" smtClean="0"/>
              <a:t> de </a:t>
            </a:r>
            <a:r>
              <a:rPr lang="en-US" sz="2800" dirty="0" err="1" smtClean="0"/>
              <a:t>fútbol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             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querían</a:t>
            </a:r>
            <a:r>
              <a:rPr lang="en-US" sz="2800" dirty="0" smtClean="0"/>
              <a:t> </a:t>
            </a:r>
            <a:r>
              <a:rPr lang="en-US" sz="2800" dirty="0" err="1" smtClean="0"/>
              <a:t>ir</a:t>
            </a:r>
            <a:r>
              <a:rPr lang="en-US" sz="2800" dirty="0" smtClean="0"/>
              <a:t> a la playa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800" dirty="0" err="1" smtClean="0"/>
              <a:t>otra</a:t>
            </a:r>
            <a:r>
              <a:rPr lang="en-US" sz="2800" dirty="0" smtClean="0"/>
              <a:t> </a:t>
            </a:r>
            <a:r>
              <a:rPr lang="en-US" sz="2800" dirty="0" err="1" smtClean="0"/>
              <a:t>vez</a:t>
            </a:r>
            <a:r>
              <a:rPr lang="en-US" sz="2800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27432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Un </a:t>
            </a:r>
            <a:r>
              <a:rPr lang="en-US" dirty="0" err="1" smtClean="0">
                <a:solidFill>
                  <a:schemeClr val="bg1"/>
                </a:solidFill>
              </a:rPr>
              <a:t>día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salieron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la playa, </a:t>
            </a:r>
            <a:r>
              <a:rPr lang="en-US" dirty="0" err="1" smtClean="0">
                <a:solidFill>
                  <a:schemeClr val="bg1"/>
                </a:solidFill>
              </a:rPr>
              <a:t>pero</a:t>
            </a:r>
            <a:r>
              <a:rPr lang="en-US" dirty="0" smtClean="0">
                <a:solidFill>
                  <a:schemeClr val="bg1"/>
                </a:solidFill>
              </a:rPr>
              <a:t> antes </a:t>
            </a:r>
          </a:p>
          <a:p>
            <a:pPr marL="274320">
              <a:buNone/>
            </a:pPr>
            <a:r>
              <a:rPr lang="en-US" dirty="0" smtClean="0">
                <a:solidFill>
                  <a:schemeClr val="bg1"/>
                </a:solidFill>
              </a:rPr>
              <a:t>    de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llegaran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vieron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relámpago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</a:p>
          <a:p>
            <a:pPr marL="274320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oyeron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trueno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así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tuvieron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274320"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 err="1" smtClean="0">
                <a:solidFill>
                  <a:schemeClr val="bg1"/>
                </a:solidFill>
              </a:rPr>
              <a:t>volver</a:t>
            </a:r>
            <a:r>
              <a:rPr lang="en-US" dirty="0" smtClean="0">
                <a:solidFill>
                  <a:schemeClr val="bg1"/>
                </a:solidFill>
              </a:rPr>
              <a:t> a casa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la </a:t>
            </a:r>
            <a:r>
              <a:rPr lang="en-US" dirty="0" err="1" smtClean="0">
                <a:solidFill>
                  <a:schemeClr val="bg1"/>
                </a:solidFill>
              </a:rPr>
              <a:t>tormenta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pictures for 1002 stories 015.jpg"/>
          <p:cNvPicPr>
            <a:picLocks noChangeAspect="1"/>
          </p:cNvPicPr>
          <p:nvPr/>
        </p:nvPicPr>
        <p:blipFill>
          <a:blip r:embed="rId5" cstate="print"/>
          <a:srcRect l="27940" t="20807" r="12245" b="24363"/>
          <a:stretch>
            <a:fillRect/>
          </a:stretch>
        </p:blipFill>
        <p:spPr>
          <a:xfrm rot="5400000">
            <a:off x="7086599" y="2209801"/>
            <a:ext cx="2438401" cy="1676400"/>
          </a:xfrm>
          <a:prstGeom prst="rect">
            <a:avLst/>
          </a:prstGeom>
        </p:spPr>
      </p:pic>
      <p:pic>
        <p:nvPicPr>
          <p:cNvPr id="7" name="Picture 6" descr="pictures for 1002 stories 016.jpg"/>
          <p:cNvPicPr>
            <a:picLocks noChangeAspect="1"/>
          </p:cNvPicPr>
          <p:nvPr/>
        </p:nvPicPr>
        <p:blipFill>
          <a:blip r:embed="rId6" cstate="print"/>
          <a:srcRect l="21875" t="33268" r="15869" b="11393"/>
          <a:stretch>
            <a:fillRect/>
          </a:stretch>
        </p:blipFill>
        <p:spPr>
          <a:xfrm rot="5400000">
            <a:off x="-647700" y="1333500"/>
            <a:ext cx="3886200" cy="2590800"/>
          </a:xfrm>
          <a:prstGeom prst="rect">
            <a:avLst/>
          </a:prstGeom>
        </p:spPr>
      </p:pic>
      <p:pic>
        <p:nvPicPr>
          <p:cNvPr id="1026" name="Picture 2" descr="http://www.gifs.net/Animation11/Sports/Soccer/Kicker_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895600"/>
            <a:ext cx="1156079" cy="1447800"/>
          </a:xfrm>
          <a:prstGeom prst="rect">
            <a:avLst/>
          </a:prstGeom>
          <a:noFill/>
        </p:spPr>
      </p:pic>
      <p:pic>
        <p:nvPicPr>
          <p:cNvPr id="1032" name="Picture 8" descr="http://bestanimations.com/Nature/Storms/Storm-09-jun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4800600"/>
            <a:ext cx="1104900" cy="1533526"/>
          </a:xfrm>
          <a:prstGeom prst="rect">
            <a:avLst/>
          </a:prstGeom>
          <a:noFill/>
        </p:spPr>
      </p:pic>
      <p:pic>
        <p:nvPicPr>
          <p:cNvPr id="1034" name="Picture 10" descr="boy bouncing a soccer ball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124200"/>
            <a:ext cx="685800" cy="1331650"/>
          </a:xfrm>
          <a:prstGeom prst="rect">
            <a:avLst/>
          </a:prstGeom>
          <a:noFill/>
        </p:spPr>
      </p:pic>
      <p:pic>
        <p:nvPicPr>
          <p:cNvPr id="1036" name="Picture 12" descr="refere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743200"/>
            <a:ext cx="533400" cy="9994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0"/>
            <a:ext cx="1600200" cy="1520190"/>
          </a:xfrm>
          <a:prstGeom prst="rect">
            <a:avLst/>
          </a:prstGeom>
        </p:spPr>
      </p:pic>
      <p:pic>
        <p:nvPicPr>
          <p:cNvPr id="12" name="Picture 11" descr="animated lake with animated birds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71800"/>
            <a:ext cx="2914650" cy="3886200"/>
          </a:xfrm>
          <a:prstGeom prst="rect">
            <a:avLst/>
          </a:prstGeom>
        </p:spPr>
      </p:pic>
      <p:pic>
        <p:nvPicPr>
          <p:cNvPr id="13" name="Picture 12" descr="animated lake with animated birds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971800"/>
            <a:ext cx="2914650" cy="3886200"/>
          </a:xfrm>
          <a:prstGeom prst="rect">
            <a:avLst/>
          </a:prstGeom>
        </p:spPr>
      </p:pic>
      <p:pic>
        <p:nvPicPr>
          <p:cNvPr id="14" name="Picture 13" descr="animated lake with animated birds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971800"/>
            <a:ext cx="2914650" cy="3886200"/>
          </a:xfrm>
          <a:prstGeom prst="rect">
            <a:avLst/>
          </a:prstGeom>
        </p:spPr>
      </p:pic>
      <p:pic>
        <p:nvPicPr>
          <p:cNvPr id="11" name="Picture 10" descr="animated lake with animated birds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2971800"/>
            <a:ext cx="291465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cuando</a:t>
            </a:r>
            <a:r>
              <a:rPr lang="en-US" dirty="0" smtClean="0"/>
              <a:t> se </a:t>
            </a:r>
            <a:r>
              <a:rPr lang="en-US" dirty="0" err="1" smtClean="0"/>
              <a:t>despertaron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, </a:t>
            </a:r>
            <a:r>
              <a:rPr lang="en-US" dirty="0" err="1" smtClean="0"/>
              <a:t>vieron</a:t>
            </a:r>
            <a:r>
              <a:rPr lang="en-US" dirty="0" smtClean="0"/>
              <a:t> el sol.  Se </a:t>
            </a:r>
            <a:r>
              <a:rPr lang="en-US" dirty="0" err="1" smtClean="0"/>
              <a:t>levantaron</a:t>
            </a:r>
            <a:r>
              <a:rPr lang="en-US" dirty="0" smtClean="0"/>
              <a:t> </a:t>
            </a:r>
            <a:r>
              <a:rPr lang="en-US" dirty="0" err="1" smtClean="0"/>
              <a:t>inmediatamente</a:t>
            </a:r>
            <a:r>
              <a:rPr lang="en-US" dirty="0" smtClean="0"/>
              <a:t> y </a:t>
            </a:r>
            <a:r>
              <a:rPr lang="en-US" dirty="0" err="1" smtClean="0"/>
              <a:t>fueron</a:t>
            </a:r>
            <a:r>
              <a:rPr lang="en-US" dirty="0" smtClean="0"/>
              <a:t> a la playa.  Se </a:t>
            </a:r>
            <a:r>
              <a:rPr lang="en-US" dirty="0" err="1" smtClean="0"/>
              <a:t>echaron</a:t>
            </a:r>
            <a:r>
              <a:rPr lang="en-US" dirty="0" smtClean="0"/>
              <a:t> a la playa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tomar</a:t>
            </a:r>
            <a:r>
              <a:rPr lang="en-US" dirty="0" smtClean="0"/>
              <a:t> el sol, y se </a:t>
            </a:r>
            <a:r>
              <a:rPr lang="en-US" dirty="0" err="1" smtClean="0"/>
              <a:t>durmieron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pictures for 1002 stories 018.jpg"/>
          <p:cNvPicPr>
            <a:picLocks noChangeAspect="1"/>
          </p:cNvPicPr>
          <p:nvPr/>
        </p:nvPicPr>
        <p:blipFill>
          <a:blip r:embed="rId5" cstate="print"/>
          <a:srcRect l="2441" t="21159" b="3971"/>
          <a:stretch>
            <a:fillRect/>
          </a:stretch>
        </p:blipFill>
        <p:spPr>
          <a:xfrm>
            <a:off x="1295400" y="2895600"/>
            <a:ext cx="6089904" cy="3505200"/>
          </a:xfrm>
          <a:prstGeom prst="rect">
            <a:avLst/>
          </a:prstGeom>
        </p:spPr>
      </p:pic>
      <p:pic>
        <p:nvPicPr>
          <p:cNvPr id="15" name="Picture 14" descr="san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1844040" cy="1676400"/>
          </a:xfrm>
          <a:prstGeom prst="rect">
            <a:avLst/>
          </a:prstGeom>
        </p:spPr>
      </p:pic>
      <p:pic>
        <p:nvPicPr>
          <p:cNvPr id="16" name="Picture 15" descr="san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6600"/>
            <a:ext cx="1447800" cy="2362200"/>
          </a:xfrm>
          <a:prstGeom prst="rect">
            <a:avLst/>
          </a:prstGeom>
        </p:spPr>
      </p:pic>
      <p:pic>
        <p:nvPicPr>
          <p:cNvPr id="17" name="Picture 16" descr="san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895600"/>
            <a:ext cx="2095500" cy="1905000"/>
          </a:xfrm>
          <a:prstGeom prst="rect">
            <a:avLst/>
          </a:prstGeom>
        </p:spPr>
      </p:pic>
      <p:pic>
        <p:nvPicPr>
          <p:cNvPr id="18" name="Picture 17" descr="sand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3886200"/>
            <a:ext cx="2095500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0"/>
            <a:ext cx="1600200" cy="152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4495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En Barcelona, </a:t>
            </a:r>
            <a:r>
              <a:rPr lang="en-US" sz="3100" dirty="0" err="1" smtClean="0"/>
              <a:t>siempre</a:t>
            </a:r>
            <a:r>
              <a:rPr lang="en-US" sz="3100" dirty="0" smtClean="0"/>
              <a:t> hay personas </a:t>
            </a:r>
            <a:r>
              <a:rPr lang="en-US" sz="3100" dirty="0" err="1" smtClean="0"/>
              <a:t>que</a:t>
            </a:r>
            <a:r>
              <a:rPr lang="en-US" sz="3100" dirty="0" smtClean="0"/>
              <a:t> </a:t>
            </a:r>
            <a:r>
              <a:rPr lang="en-US" sz="3100" dirty="0" err="1" smtClean="0"/>
              <a:t>buscan</a:t>
            </a:r>
            <a:r>
              <a:rPr lang="en-US" sz="3100" dirty="0" smtClean="0"/>
              <a:t> </a:t>
            </a:r>
            <a:r>
              <a:rPr lang="en-US" sz="3100" dirty="0" err="1" smtClean="0"/>
              <a:t>oportunidades</a:t>
            </a:r>
            <a:r>
              <a:rPr lang="en-US" sz="3100" dirty="0" smtClean="0"/>
              <a:t> </a:t>
            </a:r>
            <a:r>
              <a:rPr lang="en-US" sz="3100" dirty="0" err="1" smtClean="0"/>
              <a:t>para</a:t>
            </a:r>
            <a:r>
              <a:rPr lang="en-US" sz="3100" dirty="0" smtClean="0"/>
              <a:t> </a:t>
            </a:r>
            <a:r>
              <a:rPr lang="en-US" sz="3100" dirty="0" err="1" smtClean="0"/>
              <a:t>robar</a:t>
            </a:r>
            <a:r>
              <a:rPr lang="en-US" sz="3100" dirty="0" smtClean="0"/>
              <a:t> a los </a:t>
            </a:r>
            <a:r>
              <a:rPr lang="en-US" sz="3100" dirty="0" err="1" smtClean="0"/>
              <a:t>turistas</a:t>
            </a:r>
            <a:r>
              <a:rPr lang="en-US" sz="3100" dirty="0" smtClean="0"/>
              <a:t>, y </a:t>
            </a:r>
            <a:r>
              <a:rPr lang="en-US" sz="3100" dirty="0" err="1" smtClean="0"/>
              <a:t>es</a:t>
            </a:r>
            <a:r>
              <a:rPr lang="en-US" sz="3100" dirty="0" smtClean="0"/>
              <a:t> </a:t>
            </a:r>
            <a:r>
              <a:rPr lang="en-US" sz="3100" dirty="0" err="1" smtClean="0"/>
              <a:t>necesario</a:t>
            </a:r>
            <a:r>
              <a:rPr lang="en-US" sz="3100" dirty="0" smtClean="0"/>
              <a:t> </a:t>
            </a:r>
            <a:r>
              <a:rPr lang="en-US" sz="3100" dirty="0" err="1" smtClean="0"/>
              <a:t>mirar</a:t>
            </a:r>
            <a:r>
              <a:rPr lang="en-US" sz="3100" dirty="0" smtClean="0"/>
              <a:t> </a:t>
            </a:r>
            <a:r>
              <a:rPr lang="en-US" sz="3100" dirty="0" err="1" smtClean="0"/>
              <a:t>tus</a:t>
            </a:r>
            <a:r>
              <a:rPr lang="en-US" sz="3100" dirty="0" smtClean="0"/>
              <a:t> </a:t>
            </a:r>
            <a:r>
              <a:rPr lang="en-US" sz="3100" dirty="0" err="1" smtClean="0"/>
              <a:t>cosas</a:t>
            </a:r>
            <a:r>
              <a:rPr lang="en-US" sz="3100" dirty="0" smtClean="0"/>
              <a:t> </a:t>
            </a:r>
            <a:r>
              <a:rPr lang="en-US" sz="3100" dirty="0" err="1" smtClean="0"/>
              <a:t>todo</a:t>
            </a:r>
            <a:r>
              <a:rPr lang="en-US" sz="3100" dirty="0" smtClean="0"/>
              <a:t> el </a:t>
            </a:r>
            <a:r>
              <a:rPr lang="en-US" sz="3100" dirty="0" err="1" smtClean="0"/>
              <a:t>tiempo</a:t>
            </a:r>
            <a:r>
              <a:rPr lang="en-US" sz="3100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81000"/>
            <a:ext cx="44958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se </a:t>
            </a:r>
            <a:r>
              <a:rPr lang="en-US" sz="2800" dirty="0" err="1" smtClean="0"/>
              <a:t>despertaron</a:t>
            </a:r>
            <a:r>
              <a:rPr lang="en-US" sz="2800" dirty="0" smtClean="0"/>
              <a:t>,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mochilas</a:t>
            </a:r>
            <a:r>
              <a:rPr lang="en-US" sz="2800" dirty="0" smtClean="0"/>
              <a:t>—con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pasaportes</a:t>
            </a:r>
            <a:r>
              <a:rPr lang="en-US" sz="2800" dirty="0" smtClean="0"/>
              <a:t> y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dinero</a:t>
            </a:r>
            <a:r>
              <a:rPr lang="en-US" sz="2800" dirty="0" smtClean="0"/>
              <a:t>—no </a:t>
            </a:r>
            <a:r>
              <a:rPr lang="en-US" sz="2800" dirty="0" err="1" smtClean="0"/>
              <a:t>estaban</a:t>
            </a:r>
            <a:r>
              <a:rPr lang="en-US" sz="2800" dirty="0" smtClean="0"/>
              <a:t> a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lado</a:t>
            </a:r>
            <a:r>
              <a:rPr lang="en-US" sz="2800" dirty="0" smtClean="0"/>
              <a:t>.  </a:t>
            </a:r>
            <a:r>
              <a:rPr lang="en-US" sz="2800" dirty="0" err="1" smtClean="0"/>
              <a:t>Alguien</a:t>
            </a:r>
            <a:r>
              <a:rPr lang="en-US" sz="2800" dirty="0" smtClean="0"/>
              <a:t> les </a:t>
            </a:r>
            <a:r>
              <a:rPr lang="en-US" sz="2800" dirty="0" err="1" smtClean="0"/>
              <a:t>había</a:t>
            </a:r>
            <a:r>
              <a:rPr lang="en-US" sz="2800" dirty="0" smtClean="0"/>
              <a:t> </a:t>
            </a:r>
            <a:r>
              <a:rPr lang="en-US" sz="2800" dirty="0" err="1" smtClean="0"/>
              <a:t>robado</a:t>
            </a:r>
            <a:r>
              <a:rPr lang="en-US" sz="2800" dirty="0" smtClean="0"/>
              <a:t>.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ictures for 1002 stories 019.jpg"/>
          <p:cNvPicPr>
            <a:picLocks noChangeAspect="1"/>
          </p:cNvPicPr>
          <p:nvPr/>
        </p:nvPicPr>
        <p:blipFill>
          <a:blip r:embed="rId4" cstate="print"/>
          <a:srcRect t="32552"/>
          <a:stretch>
            <a:fillRect/>
          </a:stretch>
        </p:blipFill>
        <p:spPr>
          <a:xfrm>
            <a:off x="0" y="152400"/>
            <a:ext cx="4724400" cy="2389882"/>
          </a:xfrm>
          <a:prstGeom prst="rect">
            <a:avLst/>
          </a:prstGeom>
        </p:spPr>
      </p:pic>
      <p:pic>
        <p:nvPicPr>
          <p:cNvPr id="5" name="Picture 4" descr="pictures for 1002 stories 020.jpg"/>
          <p:cNvPicPr>
            <a:picLocks noChangeAspect="1"/>
          </p:cNvPicPr>
          <p:nvPr/>
        </p:nvPicPr>
        <p:blipFill>
          <a:blip r:embed="rId5" cstate="print"/>
          <a:srcRect t="27669" r="4785"/>
          <a:stretch>
            <a:fillRect/>
          </a:stretch>
        </p:blipFill>
        <p:spPr>
          <a:xfrm>
            <a:off x="4343400" y="3581400"/>
            <a:ext cx="4648200" cy="26482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b="1" dirty="0" err="1" smtClean="0">
                <a:ln w="18000">
                  <a:solidFill>
                    <a:srgbClr val="FF3399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Preguntas</a:t>
            </a:r>
            <a:endParaRPr lang="en-US" sz="4800" dirty="0">
              <a:ln w="18000">
                <a:solidFill>
                  <a:srgbClr val="FF3399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188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Bauhaus 93</vt:lpstr>
      <vt:lpstr>Calibri</vt:lpstr>
      <vt:lpstr>Office Theme</vt:lpstr>
      <vt:lpstr>En la playa</vt:lpstr>
      <vt:lpstr>PowerPoint Presentation</vt:lpstr>
      <vt:lpstr>PowerPoint Presentation</vt:lpstr>
      <vt:lpstr>PowerPoint Presentation</vt:lpstr>
      <vt:lpstr>PowerPoint Presentation</vt:lpstr>
      <vt:lpstr>En Barcelona, siempre hay personas que buscan oportunidades para robar a los turistas, y es necesario mirar tus cosas todo el tiempo.  </vt:lpstr>
      <vt:lpstr>PowerPoint Presentation</vt:lpstr>
    </vt:vector>
  </TitlesOfParts>
  <Company>Gordon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playa</dc:title>
  <dc:creator>k_guffey</dc:creator>
  <cp:lastModifiedBy>Karen Guffey</cp:lastModifiedBy>
  <cp:revision>38</cp:revision>
  <dcterms:created xsi:type="dcterms:W3CDTF">2010-01-12T21:38:06Z</dcterms:created>
  <dcterms:modified xsi:type="dcterms:W3CDTF">2019-03-06T01:37:35Z</dcterms:modified>
</cp:coreProperties>
</file>