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F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3D2A6-D902-4640-B886-355874868895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8FC44-CD3D-440F-92A4-643C668A7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0103"/>
      </p:ext>
    </p:extLst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3D2A6-D902-4640-B886-355874868895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8FC44-CD3D-440F-92A4-643C668A7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40893"/>
      </p:ext>
    </p:extLst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3D2A6-D902-4640-B886-355874868895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8FC44-CD3D-440F-92A4-643C668A7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40088"/>
      </p:ext>
    </p:extLst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3D2A6-D902-4640-B886-355874868895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8FC44-CD3D-440F-92A4-643C668A7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977689"/>
      </p:ext>
    </p:extLst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3D2A6-D902-4640-B886-355874868895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8FC44-CD3D-440F-92A4-643C668A7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161905"/>
      </p:ext>
    </p:extLst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3D2A6-D902-4640-B886-355874868895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8FC44-CD3D-440F-92A4-643C668A7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67714"/>
      </p:ext>
    </p:extLst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3D2A6-D902-4640-B886-355874868895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8FC44-CD3D-440F-92A4-643C668A7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28279"/>
      </p:ext>
    </p:extLst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3D2A6-D902-4640-B886-355874868895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8FC44-CD3D-440F-92A4-643C668A7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931352"/>
      </p:ext>
    </p:extLst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3D2A6-D902-4640-B886-355874868895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8FC44-CD3D-440F-92A4-643C668A7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15483"/>
      </p:ext>
    </p:extLst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3D2A6-D902-4640-B886-355874868895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8FC44-CD3D-440F-92A4-643C668A7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016460"/>
      </p:ext>
    </p:extLst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3D2A6-D902-4640-B886-355874868895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8FC44-CD3D-440F-92A4-643C668A7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81322"/>
      </p:ext>
    </p:extLst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B050"/>
          </a:fgClr>
          <a:bgClr>
            <a:srgbClr val="A7FFC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3D2A6-D902-4640-B886-355874868895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8FC44-CD3D-440F-92A4-643C668A7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19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912560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¡</a:t>
            </a:r>
            <a:r>
              <a:rPr lang="en-US" dirty="0" err="1"/>
              <a:t>Correcto</a:t>
            </a:r>
            <a:r>
              <a:rPr lang="en-US" dirty="0" smtClean="0"/>
              <a:t>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703151"/>
            <a:ext cx="4670060" cy="2386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835030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¿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estás</a:t>
            </a:r>
            <a:r>
              <a:rPr lang="en-US" dirty="0" smtClean="0"/>
              <a:t> en la </a:t>
            </a:r>
            <a:r>
              <a:rPr lang="en-US" dirty="0" err="1" smtClean="0"/>
              <a:t>clase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 smtClean="0"/>
              <a:t>español</a:t>
            </a:r>
            <a:r>
              <a:rPr lang="en-US" dirty="0" smtClean="0"/>
              <a:t>?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El </a:t>
            </a:r>
            <a:r>
              <a:rPr lang="en-US" dirty="0" err="1" smtClean="0"/>
              <a:t>jueves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En el campus</a:t>
            </a:r>
          </a:p>
          <a:p>
            <a:pPr marL="0" indent="0" algn="ctr">
              <a:buNone/>
            </a:pPr>
            <a:r>
              <a:rPr lang="en-US" dirty="0" err="1" smtClean="0"/>
              <a:t>Porque</a:t>
            </a:r>
            <a:r>
              <a:rPr lang="en-US" dirty="0" smtClean="0"/>
              <a:t> me </a:t>
            </a:r>
            <a:r>
              <a:rPr lang="en-US" dirty="0" err="1" smtClean="0"/>
              <a:t>gusta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Maria y Carlos</a:t>
            </a:r>
          </a:p>
          <a:p>
            <a:pPr marL="0" indent="0" algn="ctr">
              <a:buNone/>
            </a:pPr>
            <a:r>
              <a:rPr lang="en-US" dirty="0" smtClean="0"/>
              <a:t>Dos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3810000" y="1828800"/>
            <a:ext cx="1524000" cy="381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Custom 4">
            <a:hlinkClick r:id="" action="ppaction://hlinkshowjump?jump=nextslide" highlightClick="1"/>
          </p:cNvPr>
          <p:cNvSpPr/>
          <p:nvPr/>
        </p:nvSpPr>
        <p:spPr>
          <a:xfrm>
            <a:off x="3429000" y="2438400"/>
            <a:ext cx="2286000" cy="381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Custom 5">
            <a:hlinkClick r:id="rId2" action="ppaction://hlinksldjump" highlightClick="1"/>
          </p:cNvPr>
          <p:cNvSpPr/>
          <p:nvPr/>
        </p:nvSpPr>
        <p:spPr>
          <a:xfrm>
            <a:off x="3124200" y="2971800"/>
            <a:ext cx="2895600" cy="381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Custom 6">
            <a:hlinkClick r:id="" action="ppaction://hlinkshowjump?jump=nextslide" highlightClick="1"/>
          </p:cNvPr>
          <p:cNvSpPr/>
          <p:nvPr/>
        </p:nvSpPr>
        <p:spPr>
          <a:xfrm>
            <a:off x="3429000" y="3581400"/>
            <a:ext cx="2286000" cy="381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Custom 7">
            <a:hlinkClick r:id="" action="ppaction://hlinkshowjump?jump=nextslide" highlightClick="1"/>
          </p:cNvPr>
          <p:cNvSpPr/>
          <p:nvPr/>
        </p:nvSpPr>
        <p:spPr>
          <a:xfrm>
            <a:off x="4267200" y="4191000"/>
            <a:ext cx="609600" cy="3048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31089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Incorrecto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514600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ction Button: Custom 3">
            <a:hlinkClick r:id="" action="ppaction://hlinkshowjump?jump=previousslide" highlightClick="1"/>
          </p:cNvPr>
          <p:cNvSpPr/>
          <p:nvPr/>
        </p:nvSpPr>
        <p:spPr>
          <a:xfrm>
            <a:off x="-381000" y="-152400"/>
            <a:ext cx="10287000" cy="73152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46866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¡</a:t>
            </a:r>
            <a:r>
              <a:rPr lang="en-US" dirty="0" err="1" smtClean="0"/>
              <a:t>Correcto</a:t>
            </a:r>
            <a:r>
              <a:rPr lang="en-US" dirty="0" smtClean="0"/>
              <a:t>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507" y="2514600"/>
            <a:ext cx="287655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50066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¿</a:t>
            </a:r>
            <a:r>
              <a:rPr lang="en-US" dirty="0" err="1" smtClean="0"/>
              <a:t>Cuántas</a:t>
            </a:r>
            <a:r>
              <a:rPr lang="en-US" dirty="0" smtClean="0"/>
              <a:t> </a:t>
            </a:r>
            <a:r>
              <a:rPr lang="en-US" dirty="0" err="1" smtClean="0"/>
              <a:t>clases</a:t>
            </a:r>
            <a:r>
              <a:rPr lang="en-US" dirty="0" smtClean="0"/>
              <a:t> </a:t>
            </a:r>
            <a:r>
              <a:rPr lang="en-US" dirty="0" err="1" smtClean="0"/>
              <a:t>tienes</a:t>
            </a:r>
            <a:r>
              <a:rPr lang="en-US" dirty="0" smtClean="0"/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Los </a:t>
            </a:r>
            <a:r>
              <a:rPr lang="en-US" dirty="0" err="1" smtClean="0"/>
              <a:t>martes</a:t>
            </a:r>
            <a:r>
              <a:rPr lang="en-US" dirty="0" smtClean="0"/>
              <a:t> y los </a:t>
            </a:r>
            <a:r>
              <a:rPr lang="en-US" dirty="0" err="1" smtClean="0"/>
              <a:t>jueves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Cinco</a:t>
            </a:r>
          </a:p>
          <a:p>
            <a:pPr marL="0" indent="0" algn="ctr">
              <a:buNone/>
            </a:pPr>
            <a:r>
              <a:rPr lang="en-US" dirty="0" smtClean="0"/>
              <a:t>No</a:t>
            </a:r>
          </a:p>
          <a:p>
            <a:pPr marL="0" indent="0" algn="ctr">
              <a:buNone/>
            </a:pPr>
            <a:r>
              <a:rPr lang="en-US" dirty="0" smtClean="0"/>
              <a:t>En la </a:t>
            </a:r>
            <a:r>
              <a:rPr lang="en-US" dirty="0" err="1" smtClean="0"/>
              <a:t>clase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El </a:t>
            </a:r>
            <a:r>
              <a:rPr lang="en-US" dirty="0" err="1" smtClean="0"/>
              <a:t>profesor</a:t>
            </a:r>
            <a:endParaRPr lang="en-US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2667000" y="1676400"/>
            <a:ext cx="3810000" cy="381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Custom 4">
            <a:hlinkClick r:id="rId2" action="ppaction://hlinksldjump" highlightClick="1"/>
          </p:cNvPr>
          <p:cNvSpPr/>
          <p:nvPr/>
        </p:nvSpPr>
        <p:spPr>
          <a:xfrm>
            <a:off x="4114800" y="2209800"/>
            <a:ext cx="990600" cy="381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Custom 5">
            <a:hlinkClick r:id="" action="ppaction://hlinkshowjump?jump=nextslide" highlightClick="1"/>
          </p:cNvPr>
          <p:cNvSpPr/>
          <p:nvPr/>
        </p:nvSpPr>
        <p:spPr>
          <a:xfrm>
            <a:off x="4343400" y="2895600"/>
            <a:ext cx="457200" cy="3048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Custom 6">
            <a:hlinkClick r:id="" action="ppaction://hlinkshowjump?jump=nextslide" highlightClick="1"/>
          </p:cNvPr>
          <p:cNvSpPr/>
          <p:nvPr/>
        </p:nvSpPr>
        <p:spPr>
          <a:xfrm>
            <a:off x="3657600" y="3429000"/>
            <a:ext cx="1752600" cy="3048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Custom 7">
            <a:hlinkClick r:id="" action="ppaction://hlinkshowjump?jump=nextslide" highlightClick="1"/>
          </p:cNvPr>
          <p:cNvSpPr/>
          <p:nvPr/>
        </p:nvSpPr>
        <p:spPr>
          <a:xfrm>
            <a:off x="3657600" y="4038600"/>
            <a:ext cx="1905000" cy="3048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438543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Incorrecto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514600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ction Button: Custom 3">
            <a:hlinkClick r:id="" action="ppaction://hlinkshowjump?jump=previousslide" highlightClick="1"/>
          </p:cNvPr>
          <p:cNvSpPr/>
          <p:nvPr/>
        </p:nvSpPr>
        <p:spPr>
          <a:xfrm>
            <a:off x="-228600" y="-152400"/>
            <a:ext cx="10134600" cy="73152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92543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¡</a:t>
            </a:r>
            <a:r>
              <a:rPr lang="en-US" dirty="0" err="1"/>
              <a:t>Correcto</a:t>
            </a:r>
            <a:r>
              <a:rPr lang="en-US" dirty="0" smtClean="0"/>
              <a:t>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175" y="2590800"/>
            <a:ext cx="4819650" cy="395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38000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55165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estás</a:t>
            </a:r>
            <a:r>
              <a:rPr lang="en-US" dirty="0" smtClean="0"/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No</a:t>
            </a:r>
          </a:p>
          <a:p>
            <a:pPr marL="0" indent="0" algn="ctr">
              <a:buNone/>
            </a:pPr>
            <a:r>
              <a:rPr lang="en-US" dirty="0" smtClean="0"/>
              <a:t>El </a:t>
            </a:r>
            <a:r>
              <a:rPr lang="en-US" dirty="0" err="1" smtClean="0"/>
              <a:t>viernes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Isabel</a:t>
            </a:r>
          </a:p>
          <a:p>
            <a:pPr marL="0" indent="0" algn="ctr">
              <a:buNone/>
            </a:pPr>
            <a:r>
              <a:rPr lang="en-US" dirty="0" smtClean="0"/>
              <a:t>Bien</a:t>
            </a:r>
          </a:p>
          <a:p>
            <a:pPr marL="0" indent="0" algn="ctr">
              <a:buNone/>
            </a:pPr>
            <a:r>
              <a:rPr lang="en-US" dirty="0" err="1" smtClean="0"/>
              <a:t>Tres</a:t>
            </a:r>
            <a:endParaRPr lang="en-US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4114800" y="1981200"/>
            <a:ext cx="685800" cy="4572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Custom 4">
            <a:hlinkClick r:id="" action="ppaction://hlinkshowjump?jump=nextslide" highlightClick="1"/>
          </p:cNvPr>
          <p:cNvSpPr/>
          <p:nvPr/>
        </p:nvSpPr>
        <p:spPr>
          <a:xfrm>
            <a:off x="3657600" y="2590800"/>
            <a:ext cx="1752600" cy="381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Custom 5">
            <a:hlinkClick r:id="" action="ppaction://hlinkshowjump?jump=nextslide" highlightClick="1"/>
          </p:cNvPr>
          <p:cNvSpPr/>
          <p:nvPr/>
        </p:nvSpPr>
        <p:spPr>
          <a:xfrm>
            <a:off x="3962400" y="3200400"/>
            <a:ext cx="1143000" cy="381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Custom 6">
            <a:hlinkClick r:id="rId2" action="ppaction://hlinksldjump" highlightClick="1"/>
          </p:cNvPr>
          <p:cNvSpPr/>
          <p:nvPr/>
        </p:nvSpPr>
        <p:spPr>
          <a:xfrm>
            <a:off x="3962400" y="3733800"/>
            <a:ext cx="990600" cy="4572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Custom 7">
            <a:hlinkClick r:id="" action="ppaction://hlinkshowjump?jump=nextslide" highlightClick="1"/>
          </p:cNvPr>
          <p:cNvSpPr/>
          <p:nvPr/>
        </p:nvSpPr>
        <p:spPr>
          <a:xfrm>
            <a:off x="4114800" y="4419600"/>
            <a:ext cx="685800" cy="3048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20833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Incorrecto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514600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ction Button: Custom 3">
            <a:hlinkClick r:id="" action="ppaction://hlinkshowjump?jump=previousslide" highlightClick="1"/>
          </p:cNvPr>
          <p:cNvSpPr/>
          <p:nvPr/>
        </p:nvSpPr>
        <p:spPr>
          <a:xfrm>
            <a:off x="-228600" y="-152400"/>
            <a:ext cx="9753600" cy="71628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5448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dirty="0">
                <a:solidFill>
                  <a:prstClr val="black"/>
                </a:solidFill>
              </a:rPr>
              <a:t>¡</a:t>
            </a:r>
            <a:r>
              <a:rPr lang="en-US" dirty="0" err="1">
                <a:solidFill>
                  <a:prstClr val="black"/>
                </a:solidFill>
              </a:rPr>
              <a:t>Correcto</a:t>
            </a:r>
            <a:r>
              <a:rPr lang="en-US" dirty="0">
                <a:solidFill>
                  <a:prstClr val="black"/>
                </a:solidFill>
              </a:rPr>
              <a:t>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514600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006956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Click on the answer to the question.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¿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el </a:t>
            </a:r>
            <a:r>
              <a:rPr lang="en-US" dirty="0" err="1" smtClean="0"/>
              <a:t>libro</a:t>
            </a:r>
            <a:r>
              <a:rPr lang="en-US" dirty="0" smtClean="0"/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En mi </a:t>
            </a:r>
            <a:r>
              <a:rPr lang="en-US" dirty="0" err="1" smtClean="0"/>
              <a:t>mochila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Juan y Elisa</a:t>
            </a:r>
          </a:p>
          <a:p>
            <a:pPr marL="0" indent="0" algn="ctr">
              <a:buNone/>
            </a:pPr>
            <a:r>
              <a:rPr lang="en-US" dirty="0" err="1" smtClean="0"/>
              <a:t>Sí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El </a:t>
            </a:r>
            <a:r>
              <a:rPr lang="en-US" dirty="0" err="1" smtClean="0"/>
              <a:t>martes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endParaRPr lang="en-US" dirty="0"/>
          </a:p>
        </p:txBody>
      </p:sp>
      <p:sp>
        <p:nvSpPr>
          <p:cNvPr id="5" name="Action Button: Custom 4">
            <a:hlinkClick r:id="rId2" action="ppaction://hlinksldjump" highlightClick="1"/>
          </p:cNvPr>
          <p:cNvSpPr/>
          <p:nvPr/>
        </p:nvSpPr>
        <p:spPr>
          <a:xfrm>
            <a:off x="3429000" y="2895600"/>
            <a:ext cx="2286000" cy="381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Custom 5">
            <a:hlinkClick r:id="" action="ppaction://hlinkshowjump?jump=nextslide" highlightClick="1"/>
          </p:cNvPr>
          <p:cNvSpPr/>
          <p:nvPr/>
        </p:nvSpPr>
        <p:spPr>
          <a:xfrm>
            <a:off x="3657600" y="3505200"/>
            <a:ext cx="1905000" cy="381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Custom 7">
            <a:hlinkClick r:id="" action="ppaction://hlinkshowjump?jump=nextslide" highlightClick="1"/>
          </p:cNvPr>
          <p:cNvSpPr/>
          <p:nvPr/>
        </p:nvSpPr>
        <p:spPr>
          <a:xfrm>
            <a:off x="4419600" y="4038600"/>
            <a:ext cx="381000" cy="381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Custom 8">
            <a:hlinkClick r:id="" action="ppaction://hlinkshowjump?jump=nextslide" highlightClick="1"/>
          </p:cNvPr>
          <p:cNvSpPr/>
          <p:nvPr/>
        </p:nvSpPr>
        <p:spPr>
          <a:xfrm>
            <a:off x="3810000" y="4648200"/>
            <a:ext cx="1600200" cy="381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Custom 9">
            <a:hlinkClick r:id="" action="ppaction://hlinkshowjump?jump=nextslide" highlightClick="1"/>
          </p:cNvPr>
          <p:cNvSpPr/>
          <p:nvPr/>
        </p:nvSpPr>
        <p:spPr>
          <a:xfrm>
            <a:off x="2743200" y="5257800"/>
            <a:ext cx="3657600" cy="381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966181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Incorrecto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514600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ction Button: Custom 3">
            <a:hlinkClick r:id="" action="ppaction://hlinkshowjump?jump=previousslide" highlightClick="1"/>
          </p:cNvPr>
          <p:cNvSpPr/>
          <p:nvPr/>
        </p:nvSpPr>
        <p:spPr>
          <a:xfrm>
            <a:off x="-304800" y="-152400"/>
            <a:ext cx="9982200" cy="73914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45690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¡</a:t>
            </a:r>
            <a:r>
              <a:rPr lang="en-US" dirty="0" err="1" smtClean="0"/>
              <a:t>Correcto</a:t>
            </a:r>
            <a:r>
              <a:rPr lang="en-US" dirty="0" smtClean="0"/>
              <a:t>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709" y="2362200"/>
            <a:ext cx="2286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909873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¿</a:t>
            </a:r>
            <a:r>
              <a:rPr lang="en-US" dirty="0" err="1" smtClean="0"/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Elisa?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En la </a:t>
            </a:r>
            <a:r>
              <a:rPr lang="en-US" dirty="0" err="1" smtClean="0"/>
              <a:t>escuela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amiga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Sí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estudiante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El </a:t>
            </a:r>
            <a:r>
              <a:rPr lang="en-US" dirty="0" err="1" smtClean="0"/>
              <a:t>viernes</a:t>
            </a:r>
            <a:endParaRPr lang="en-US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3505200" y="1828800"/>
            <a:ext cx="2209800" cy="381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5" name="Action Button: Custom 4">
            <a:hlinkClick r:id="rId2" action="ppaction://hlinksldjump" highlightClick="1"/>
          </p:cNvPr>
          <p:cNvSpPr/>
          <p:nvPr/>
        </p:nvSpPr>
        <p:spPr>
          <a:xfrm>
            <a:off x="3733800" y="2438400"/>
            <a:ext cx="1676400" cy="381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6" name="Action Button: Custom 5">
            <a:hlinkClick r:id="" action="ppaction://hlinkshowjump?jump=nextslide" highlightClick="1"/>
          </p:cNvPr>
          <p:cNvSpPr/>
          <p:nvPr/>
        </p:nvSpPr>
        <p:spPr>
          <a:xfrm>
            <a:off x="4343400" y="3048000"/>
            <a:ext cx="457200" cy="3048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7" name="Action Button: Custom 6">
            <a:hlinkClick r:id="" action="ppaction://hlinkshowjump?jump=nextslide" highlightClick="1"/>
          </p:cNvPr>
          <p:cNvSpPr/>
          <p:nvPr/>
        </p:nvSpPr>
        <p:spPr>
          <a:xfrm>
            <a:off x="2819400" y="3581400"/>
            <a:ext cx="3505200" cy="381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8" name="Action Button: Custom 7">
            <a:hlinkClick r:id="" action="ppaction://hlinkshowjump?jump=nextslide" highlightClick="1"/>
          </p:cNvPr>
          <p:cNvSpPr/>
          <p:nvPr/>
        </p:nvSpPr>
        <p:spPr>
          <a:xfrm>
            <a:off x="3733800" y="4114800"/>
            <a:ext cx="1676400" cy="381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577275142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Incorrecto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514600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ction Button: Custom 3">
            <a:hlinkClick r:id="" action="ppaction://hlinkshowjump?jump=previousslide" highlightClick="1"/>
          </p:cNvPr>
          <p:cNvSpPr/>
          <p:nvPr/>
        </p:nvSpPr>
        <p:spPr>
          <a:xfrm>
            <a:off x="-228600" y="-152400"/>
            <a:ext cx="9829800" cy="73152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6129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dirty="0">
                <a:solidFill>
                  <a:prstClr val="black"/>
                </a:solidFill>
              </a:rPr>
              <a:t>¡</a:t>
            </a:r>
            <a:r>
              <a:rPr lang="en-US" dirty="0" err="1">
                <a:solidFill>
                  <a:prstClr val="black"/>
                </a:solidFill>
              </a:rPr>
              <a:t>Correcto</a:t>
            </a:r>
            <a:r>
              <a:rPr lang="en-US" dirty="0">
                <a:solidFill>
                  <a:prstClr val="black"/>
                </a:solidFill>
              </a:rPr>
              <a:t>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2209800"/>
            <a:ext cx="1519237" cy="1519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814140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¿</a:t>
            </a:r>
            <a:r>
              <a:rPr lang="en-US" dirty="0" err="1" smtClean="0"/>
              <a:t>Cuándo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español</a:t>
            </a:r>
            <a:r>
              <a:rPr lang="en-US" dirty="0" smtClean="0"/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Juan</a:t>
            </a:r>
          </a:p>
          <a:p>
            <a:pPr marL="0" indent="0" algn="ctr">
              <a:buNone/>
            </a:pPr>
            <a:r>
              <a:rPr lang="en-US" dirty="0" smtClean="0"/>
              <a:t>El </a:t>
            </a:r>
            <a:r>
              <a:rPr lang="en-US" dirty="0" err="1" smtClean="0"/>
              <a:t>martes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necesario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En Georgia</a:t>
            </a:r>
          </a:p>
          <a:p>
            <a:pPr marL="0" indent="0" algn="ctr">
              <a:buNone/>
            </a:pPr>
            <a:r>
              <a:rPr lang="en-US" dirty="0" smtClean="0"/>
              <a:t>No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4191000" y="2057400"/>
            <a:ext cx="762000" cy="381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Custom 4">
            <a:hlinkClick r:id="rId2" action="ppaction://hlinksldjump" highlightClick="1"/>
          </p:cNvPr>
          <p:cNvSpPr/>
          <p:nvPr/>
        </p:nvSpPr>
        <p:spPr>
          <a:xfrm>
            <a:off x="3733800" y="2590800"/>
            <a:ext cx="1676400" cy="4572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Custom 5">
            <a:hlinkClick r:id="" action="ppaction://hlinkshowjump?jump=nextslide" highlightClick="1"/>
          </p:cNvPr>
          <p:cNvSpPr/>
          <p:nvPr/>
        </p:nvSpPr>
        <p:spPr>
          <a:xfrm>
            <a:off x="2895600" y="3200400"/>
            <a:ext cx="3429000" cy="4572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Custom 6">
            <a:hlinkClick r:id="" action="ppaction://hlinkshowjump?jump=nextslide" highlightClick="1"/>
          </p:cNvPr>
          <p:cNvSpPr/>
          <p:nvPr/>
        </p:nvSpPr>
        <p:spPr>
          <a:xfrm>
            <a:off x="3581400" y="3810000"/>
            <a:ext cx="1981200" cy="381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Custom 7">
            <a:hlinkClick r:id="" action="ppaction://hlinkshowjump?jump=nextslide" highlightClick="1"/>
          </p:cNvPr>
          <p:cNvSpPr/>
          <p:nvPr/>
        </p:nvSpPr>
        <p:spPr>
          <a:xfrm>
            <a:off x="4191000" y="4419600"/>
            <a:ext cx="762000" cy="3048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92708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Incorrecto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514600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ction Button: Custom 3">
            <a:hlinkClick r:id="" action="ppaction://hlinkshowjump?jump=previousslide" highlightClick="1"/>
          </p:cNvPr>
          <p:cNvSpPr/>
          <p:nvPr/>
        </p:nvSpPr>
        <p:spPr>
          <a:xfrm>
            <a:off x="-838200" y="0"/>
            <a:ext cx="11658600" cy="70866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68955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3564</TotalTime>
  <Words>141</Words>
  <Application>Microsoft Office PowerPoint</Application>
  <PresentationFormat>On-screen Show (4:3)</PresentationFormat>
  <Paragraphs>58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Question Words</vt:lpstr>
      <vt:lpstr>Click on the answer to the question.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Gordon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Guffey</dc:creator>
  <cp:lastModifiedBy>Karen Guffey</cp:lastModifiedBy>
  <cp:revision>23</cp:revision>
  <dcterms:created xsi:type="dcterms:W3CDTF">2014-05-04T04:35:23Z</dcterms:created>
  <dcterms:modified xsi:type="dcterms:W3CDTF">2014-05-13T16:30:45Z</dcterms:modified>
</cp:coreProperties>
</file>