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1" r:id="rId17"/>
    <p:sldId id="272" r:id="rId18"/>
    <p:sldId id="270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7D8F5-7D59-44BE-B162-079EEDB75CB6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8FF4D-5726-4011-A1C2-DF775014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61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8FF4D-5726-4011-A1C2-DF7750142EE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14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CF70-0DB9-4D2F-8768-1C7164815EF3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46F3-8967-48B5-B5BC-72D7562BF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CF70-0DB9-4D2F-8768-1C7164815EF3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46F3-8967-48B5-B5BC-72D7562BF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7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CF70-0DB9-4D2F-8768-1C7164815EF3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46F3-8967-48B5-B5BC-72D7562BF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54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CF70-0DB9-4D2F-8768-1C7164815EF3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46F3-8967-48B5-B5BC-72D7562BF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5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CF70-0DB9-4D2F-8768-1C7164815EF3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46F3-8967-48B5-B5BC-72D7562BF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9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CF70-0DB9-4D2F-8768-1C7164815EF3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46F3-8967-48B5-B5BC-72D7562BF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4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CF70-0DB9-4D2F-8768-1C7164815EF3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46F3-8967-48B5-B5BC-72D7562BF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80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CF70-0DB9-4D2F-8768-1C7164815EF3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46F3-8967-48B5-B5BC-72D7562BF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5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CF70-0DB9-4D2F-8768-1C7164815EF3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46F3-8967-48B5-B5BC-72D7562BF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1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CF70-0DB9-4D2F-8768-1C7164815EF3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46F3-8967-48B5-B5BC-72D7562BF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50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CF70-0DB9-4D2F-8768-1C7164815EF3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46F3-8967-48B5-B5BC-72D7562BF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8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4CF70-0DB9-4D2F-8768-1C7164815EF3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546F3-8967-48B5-B5BC-72D7562BF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8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436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>
                <a:solidFill>
                  <a:prstClr val="black"/>
                </a:solidFill>
              </a:rPr>
              <a:t>¡</a:t>
            </a:r>
            <a:r>
              <a:rPr lang="en-US" dirty="0" err="1">
                <a:solidFill>
                  <a:prstClr val="black"/>
                </a:solidFill>
              </a:rPr>
              <a:t>Correcto</a:t>
            </a:r>
            <a:r>
              <a:rPr lang="en-US" dirty="0" smtClean="0">
                <a:solidFill>
                  <a:prstClr val="black"/>
                </a:solidFill>
              </a:rPr>
              <a:t>!</a:t>
            </a:r>
          </a:p>
          <a:p>
            <a:pPr marL="0" lvl="0" indent="0" algn="ctr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374" y="2057400"/>
            <a:ext cx="2246534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88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estudias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español</a:t>
            </a:r>
            <a:r>
              <a:rPr lang="en-US" dirty="0" smtClean="0"/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Los </a:t>
            </a:r>
            <a:r>
              <a:rPr lang="en-US" dirty="0" err="1" smtClean="0"/>
              <a:t>martes</a:t>
            </a:r>
            <a:r>
              <a:rPr lang="en-US" dirty="0" smtClean="0"/>
              <a:t> y los </a:t>
            </a:r>
            <a:r>
              <a:rPr lang="en-US" dirty="0" err="1" smtClean="0"/>
              <a:t>jueves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Ahora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No</a:t>
            </a:r>
          </a:p>
          <a:p>
            <a:pPr marL="0" indent="0" algn="ctr">
              <a:buNone/>
            </a:pPr>
            <a:r>
              <a:rPr lang="en-US" dirty="0" smtClean="0"/>
              <a:t>La </a:t>
            </a:r>
            <a:r>
              <a:rPr lang="en-US" dirty="0" err="1" smtClean="0"/>
              <a:t>profesora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En la </a:t>
            </a:r>
            <a:r>
              <a:rPr lang="en-US" dirty="0" err="1" smtClean="0"/>
              <a:t>escuela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Cinco</a:t>
            </a:r>
          </a:p>
          <a:p>
            <a:pPr marL="0" indent="0" algn="ctr">
              <a:buNone/>
            </a:pP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interesante</a:t>
            </a:r>
            <a:endParaRPr lang="en-US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2590800" y="1524000"/>
            <a:ext cx="4267200" cy="3429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2590800" y="4953000"/>
            <a:ext cx="4267200" cy="6096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Incorrecto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819400"/>
            <a:ext cx="1646168" cy="1514475"/>
          </a:xfrm>
          <a:prstGeom prst="rect">
            <a:avLst/>
          </a:prstGeom>
        </p:spPr>
      </p:pic>
      <p:sp>
        <p:nvSpPr>
          <p:cNvPr id="5" name="Action Button: Custom 4">
            <a:hlinkClick r:id="" action="ppaction://hlinkshowjump?jump=previousslide" highlightClick="1"/>
          </p:cNvPr>
          <p:cNvSpPr/>
          <p:nvPr/>
        </p:nvSpPr>
        <p:spPr>
          <a:xfrm>
            <a:off x="-838200" y="-533400"/>
            <a:ext cx="11506200" cy="80772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0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>
                <a:solidFill>
                  <a:prstClr val="black"/>
                </a:solidFill>
              </a:rPr>
              <a:t>¡</a:t>
            </a:r>
            <a:r>
              <a:rPr lang="en-US" dirty="0" err="1">
                <a:solidFill>
                  <a:prstClr val="black"/>
                </a:solidFill>
              </a:rPr>
              <a:t>Correcto</a:t>
            </a:r>
            <a:r>
              <a:rPr lang="en-US" dirty="0">
                <a:solidFill>
                  <a:prstClr val="black"/>
                </a:solidFill>
              </a:rPr>
              <a:t>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2000250"/>
            <a:ext cx="1905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17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amigo?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Bien</a:t>
            </a:r>
          </a:p>
          <a:p>
            <a:pPr marL="0" indent="0" algn="ctr">
              <a:buNone/>
            </a:pPr>
            <a:r>
              <a:rPr lang="en-US" dirty="0" smtClean="0"/>
              <a:t>No</a:t>
            </a:r>
          </a:p>
          <a:p>
            <a:pPr marL="0" indent="0" algn="ctr">
              <a:buNone/>
            </a:pPr>
            <a:r>
              <a:rPr lang="en-US" dirty="0" smtClean="0"/>
              <a:t>El </a:t>
            </a:r>
            <a:r>
              <a:rPr lang="en-US" dirty="0" err="1" smtClean="0"/>
              <a:t>lunes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Cuatro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Juan</a:t>
            </a:r>
          </a:p>
          <a:p>
            <a:pPr marL="0" indent="0" algn="ctr">
              <a:buNone/>
            </a:pPr>
            <a:r>
              <a:rPr lang="en-US" dirty="0" smtClean="0"/>
              <a:t>En la </a:t>
            </a:r>
            <a:r>
              <a:rPr lang="en-US" dirty="0" err="1" smtClean="0"/>
              <a:t>clase</a:t>
            </a:r>
            <a:endParaRPr lang="en-US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3048000" y="1600200"/>
            <a:ext cx="3124200" cy="4572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3048000" y="2057400"/>
            <a:ext cx="3124200" cy="35814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86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Incorrecto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819400"/>
            <a:ext cx="1646168" cy="1514475"/>
          </a:xfrm>
          <a:prstGeom prst="rect">
            <a:avLst/>
          </a:prstGeom>
        </p:spPr>
      </p:pic>
      <p:sp>
        <p:nvSpPr>
          <p:cNvPr id="5" name="Action Button: Custom 4">
            <a:hlinkClick r:id="" action="ppaction://hlinkshowjump?jump=previousslide" highlightClick="1"/>
          </p:cNvPr>
          <p:cNvSpPr/>
          <p:nvPr/>
        </p:nvSpPr>
        <p:spPr>
          <a:xfrm>
            <a:off x="-457200" y="-304800"/>
            <a:ext cx="10439400" cy="76962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7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>
                <a:solidFill>
                  <a:prstClr val="black"/>
                </a:solidFill>
              </a:rPr>
              <a:t>¡</a:t>
            </a:r>
            <a:r>
              <a:rPr lang="en-US" dirty="0" err="1">
                <a:solidFill>
                  <a:prstClr val="black"/>
                </a:solidFill>
              </a:rPr>
              <a:t>Correcto</a:t>
            </a:r>
            <a:r>
              <a:rPr lang="en-US" dirty="0" smtClean="0">
                <a:solidFill>
                  <a:prstClr val="black"/>
                </a:solidFill>
              </a:rPr>
              <a:t>!</a:t>
            </a:r>
          </a:p>
          <a:p>
            <a:pPr marL="0" lvl="0" indent="0" algn="ctr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452" y="2630214"/>
            <a:ext cx="1999995" cy="173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44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favorito</a:t>
            </a:r>
            <a:r>
              <a:rPr lang="en-US" dirty="0" smtClean="0"/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En la </a:t>
            </a:r>
            <a:r>
              <a:rPr lang="en-US" dirty="0" err="1" smtClean="0"/>
              <a:t>escuela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Rojo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Tres</a:t>
            </a:r>
            <a:r>
              <a:rPr lang="en-US" dirty="0" smtClean="0"/>
              <a:t> </a:t>
            </a:r>
            <a:r>
              <a:rPr lang="en-US" dirty="0" err="1" smtClean="0"/>
              <a:t>días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interesante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Bien</a:t>
            </a:r>
          </a:p>
          <a:p>
            <a:pPr marL="0" indent="0" algn="ctr">
              <a:buNone/>
            </a:pPr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3429000" y="1676400"/>
            <a:ext cx="2514600" cy="5334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Custom 4">
            <a:hlinkClick r:id="rId3" action="ppaction://hlinksldjump" highlightClick="1"/>
          </p:cNvPr>
          <p:cNvSpPr/>
          <p:nvPr/>
        </p:nvSpPr>
        <p:spPr>
          <a:xfrm>
            <a:off x="3429000" y="2209800"/>
            <a:ext cx="2514600" cy="6096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" action="ppaction://hlinkshowjump?jump=nextslide" highlightClick="1"/>
          </p:cNvPr>
          <p:cNvSpPr/>
          <p:nvPr/>
        </p:nvSpPr>
        <p:spPr>
          <a:xfrm>
            <a:off x="2438400" y="2971800"/>
            <a:ext cx="4572000" cy="20574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19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Incorrecto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819400"/>
            <a:ext cx="1646168" cy="1514475"/>
          </a:xfrm>
          <a:prstGeom prst="rect">
            <a:avLst/>
          </a:prstGeom>
        </p:spPr>
      </p:pic>
      <p:sp>
        <p:nvSpPr>
          <p:cNvPr id="5" name="Action Button: Custom 4">
            <a:hlinkClick r:id="" action="ppaction://hlinkshowjump?jump=previousslide" highlightClick="1"/>
          </p:cNvPr>
          <p:cNvSpPr/>
          <p:nvPr/>
        </p:nvSpPr>
        <p:spPr>
          <a:xfrm>
            <a:off x="-609600" y="-304800"/>
            <a:ext cx="10287000" cy="79248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6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>
                <a:solidFill>
                  <a:prstClr val="black"/>
                </a:solidFill>
              </a:rPr>
              <a:t>¡</a:t>
            </a:r>
            <a:r>
              <a:rPr lang="en-US" dirty="0" err="1">
                <a:solidFill>
                  <a:prstClr val="black"/>
                </a:solidFill>
              </a:rPr>
              <a:t>Correcto</a:t>
            </a:r>
            <a:r>
              <a:rPr lang="en-US" dirty="0" smtClean="0">
                <a:solidFill>
                  <a:prstClr val="black"/>
                </a:solidFill>
              </a:rPr>
              <a:t>!</a:t>
            </a:r>
          </a:p>
          <a:p>
            <a:pPr marL="0" lvl="0" indent="0" algn="ctr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470588"/>
            <a:ext cx="24765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45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¿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trabaja</a:t>
            </a:r>
            <a:r>
              <a:rPr lang="en-US" dirty="0" smtClean="0"/>
              <a:t> la </a:t>
            </a:r>
            <a:r>
              <a:rPr lang="en-US" dirty="0" err="1" smtClean="0"/>
              <a:t>profesora</a:t>
            </a:r>
            <a:r>
              <a:rPr lang="en-US" dirty="0" smtClean="0"/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Los </a:t>
            </a:r>
            <a:r>
              <a:rPr lang="en-US" dirty="0" err="1" smtClean="0"/>
              <a:t>martes</a:t>
            </a:r>
            <a:r>
              <a:rPr lang="en-US" dirty="0" smtClean="0"/>
              <a:t> y los </a:t>
            </a:r>
            <a:r>
              <a:rPr lang="en-US" dirty="0" err="1" smtClean="0"/>
              <a:t>jueves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Dra</a:t>
            </a:r>
            <a:r>
              <a:rPr lang="en-US" dirty="0" smtClean="0"/>
              <a:t>. </a:t>
            </a:r>
            <a:r>
              <a:rPr lang="en-US" dirty="0" err="1" smtClean="0"/>
              <a:t>Guffey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En la </a:t>
            </a:r>
            <a:r>
              <a:rPr lang="en-US" dirty="0" err="1" smtClean="0"/>
              <a:t>clase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No</a:t>
            </a:r>
          </a:p>
          <a:p>
            <a:pPr marL="0" indent="0" algn="ctr">
              <a:buNone/>
            </a:pP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interesante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Bien</a:t>
            </a:r>
          </a:p>
          <a:p>
            <a:pPr marL="0" indent="0" algn="ctr">
              <a:buNone/>
            </a:pPr>
            <a:r>
              <a:rPr lang="en-US" dirty="0" err="1" smtClean="0"/>
              <a:t>Tres</a:t>
            </a:r>
            <a:endParaRPr lang="en-US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2667000" y="1676400"/>
            <a:ext cx="3886200" cy="5334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Custom 4">
            <a:hlinkClick r:id="" action="ppaction://hlinkshowjump?jump=nextslide" highlightClick="1"/>
          </p:cNvPr>
          <p:cNvSpPr/>
          <p:nvPr/>
        </p:nvSpPr>
        <p:spPr>
          <a:xfrm>
            <a:off x="3581400" y="2209800"/>
            <a:ext cx="1981200" cy="5334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3733800" y="2971800"/>
            <a:ext cx="1828800" cy="3048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" action="ppaction://hlinkshowjump?jump=nextslide" highlightClick="1"/>
          </p:cNvPr>
          <p:cNvSpPr/>
          <p:nvPr/>
        </p:nvSpPr>
        <p:spPr>
          <a:xfrm>
            <a:off x="4267200" y="3505200"/>
            <a:ext cx="533400" cy="381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Custom 7">
            <a:hlinkClick r:id="" action="ppaction://hlinkshowjump?jump=nextslide" highlightClick="1"/>
          </p:cNvPr>
          <p:cNvSpPr/>
          <p:nvPr/>
        </p:nvSpPr>
        <p:spPr>
          <a:xfrm>
            <a:off x="2667000" y="4038600"/>
            <a:ext cx="3733800" cy="4572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Custom 8">
            <a:hlinkClick r:id="" action="ppaction://hlinkshowjump?jump=nextslide" highlightClick="1"/>
          </p:cNvPr>
          <p:cNvSpPr/>
          <p:nvPr/>
        </p:nvSpPr>
        <p:spPr>
          <a:xfrm>
            <a:off x="4114800" y="4648200"/>
            <a:ext cx="914400" cy="381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Custom 9">
            <a:hlinkClick r:id="" action="ppaction://hlinkshowjump?jump=nextslide" highlightClick="1"/>
          </p:cNvPr>
          <p:cNvSpPr/>
          <p:nvPr/>
        </p:nvSpPr>
        <p:spPr>
          <a:xfrm>
            <a:off x="4267200" y="5257800"/>
            <a:ext cx="762000" cy="3048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2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¿</a:t>
            </a:r>
            <a:r>
              <a:rPr lang="en-US" dirty="0" err="1" smtClean="0"/>
              <a:t>Cuántas</a:t>
            </a:r>
            <a:r>
              <a:rPr lang="en-US" dirty="0" smtClean="0"/>
              <a:t> </a:t>
            </a:r>
            <a:r>
              <a:rPr lang="en-US" dirty="0" err="1" smtClean="0"/>
              <a:t>clases</a:t>
            </a:r>
            <a:r>
              <a:rPr lang="en-US" dirty="0" smtClean="0"/>
              <a:t> </a:t>
            </a:r>
            <a:r>
              <a:rPr lang="en-US" dirty="0" err="1" smtClean="0"/>
              <a:t>tienes</a:t>
            </a:r>
            <a:r>
              <a:rPr lang="en-US" dirty="0" smtClean="0"/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Los </a:t>
            </a:r>
            <a:r>
              <a:rPr lang="en-US" dirty="0" err="1" smtClean="0"/>
              <a:t>martes</a:t>
            </a:r>
            <a:r>
              <a:rPr lang="en-US" dirty="0" smtClean="0"/>
              <a:t> y los </a:t>
            </a:r>
            <a:r>
              <a:rPr lang="en-US" dirty="0" err="1" smtClean="0"/>
              <a:t>jueves</a:t>
            </a:r>
            <a:endParaRPr lang="en-US" dirty="0" smtClean="0"/>
          </a:p>
          <a:p>
            <a:pPr marL="0" lvl="0" indent="0" algn="ctr">
              <a:buNone/>
            </a:pPr>
            <a:r>
              <a:rPr lang="en-US" dirty="0" err="1">
                <a:solidFill>
                  <a:prstClr val="black"/>
                </a:solidFill>
              </a:rPr>
              <a:t>Tres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profesores</a:t>
            </a:r>
            <a:endParaRPr lang="en-US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r>
              <a:rPr lang="en-US" dirty="0" smtClean="0"/>
              <a:t>Bien</a:t>
            </a:r>
          </a:p>
          <a:p>
            <a:pPr marL="0" indent="0" algn="ctr">
              <a:buNone/>
            </a:pPr>
            <a:r>
              <a:rPr lang="en-US" dirty="0" smtClean="0"/>
              <a:t>No</a:t>
            </a:r>
          </a:p>
          <a:p>
            <a:pPr marL="0" lvl="0" indent="0" algn="ctr">
              <a:buNone/>
            </a:pPr>
            <a:r>
              <a:rPr lang="en-US" dirty="0" err="1">
                <a:solidFill>
                  <a:prstClr val="black"/>
                </a:solidFill>
              </a:rPr>
              <a:t>Cuatro</a:t>
            </a:r>
            <a:endParaRPr lang="en-US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r>
              <a:rPr lang="en-US" dirty="0" smtClean="0"/>
              <a:t>En el campus</a:t>
            </a:r>
          </a:p>
          <a:p>
            <a:pPr marL="0" indent="0" algn="ctr">
              <a:buNone/>
            </a:pP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estudio</a:t>
            </a:r>
            <a:r>
              <a:rPr lang="en-US" dirty="0" smtClean="0"/>
              <a:t> mucho</a:t>
            </a:r>
          </a:p>
        </p:txBody>
      </p:sp>
      <p:sp>
        <p:nvSpPr>
          <p:cNvPr id="5" name="Action Button: Custom 4">
            <a:hlinkClick r:id="" action="ppaction://hlinkshowjump?jump=nextslide" highlightClick="1"/>
          </p:cNvPr>
          <p:cNvSpPr/>
          <p:nvPr/>
        </p:nvSpPr>
        <p:spPr>
          <a:xfrm>
            <a:off x="2438400" y="2057400"/>
            <a:ext cx="4267200" cy="2286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2438400" y="4343400"/>
            <a:ext cx="4267200" cy="5334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" action="ppaction://hlinkshowjump?jump=nextslide" highlightClick="1"/>
          </p:cNvPr>
          <p:cNvSpPr/>
          <p:nvPr/>
        </p:nvSpPr>
        <p:spPr>
          <a:xfrm>
            <a:off x="2438400" y="4876800"/>
            <a:ext cx="4267200" cy="1143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22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Incorrecto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819400"/>
            <a:ext cx="1646168" cy="1514475"/>
          </a:xfrm>
          <a:prstGeom prst="rect">
            <a:avLst/>
          </a:prstGeom>
        </p:spPr>
      </p:pic>
      <p:sp>
        <p:nvSpPr>
          <p:cNvPr id="5" name="Action Button: Custom 4">
            <a:hlinkClick r:id="" action="ppaction://hlinkshowjump?jump=previousslide" highlightClick="1"/>
          </p:cNvPr>
          <p:cNvSpPr/>
          <p:nvPr/>
        </p:nvSpPr>
        <p:spPr>
          <a:xfrm>
            <a:off x="-381000" y="-304800"/>
            <a:ext cx="11125200" cy="82296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>
                <a:solidFill>
                  <a:prstClr val="black"/>
                </a:solidFill>
              </a:rPr>
              <a:t>¡</a:t>
            </a:r>
            <a:r>
              <a:rPr lang="en-US" dirty="0" err="1">
                <a:solidFill>
                  <a:prstClr val="black"/>
                </a:solidFill>
              </a:rPr>
              <a:t>Correcto</a:t>
            </a:r>
            <a:r>
              <a:rPr lang="en-US" dirty="0" smtClean="0">
                <a:solidFill>
                  <a:prstClr val="black"/>
                </a:solidFill>
              </a:rPr>
              <a:t>!</a:t>
            </a:r>
          </a:p>
          <a:p>
            <a:pPr marL="0" lvl="0" indent="0" algn="ctr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25" y="1524000"/>
            <a:ext cx="523875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5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eres</a:t>
            </a:r>
            <a:r>
              <a:rPr lang="en-US" dirty="0" smtClean="0"/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Bien</a:t>
            </a:r>
          </a:p>
          <a:p>
            <a:pPr marL="0" indent="0" algn="ctr">
              <a:buNone/>
            </a:pPr>
            <a:r>
              <a:rPr lang="en-US" dirty="0" smtClean="0"/>
              <a:t>Los </a:t>
            </a:r>
            <a:r>
              <a:rPr lang="en-US" dirty="0" err="1" smtClean="0"/>
              <a:t>viernes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En la </a:t>
            </a:r>
            <a:r>
              <a:rPr lang="en-US" dirty="0" err="1" smtClean="0"/>
              <a:t>escuela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Juan</a:t>
            </a:r>
          </a:p>
          <a:p>
            <a:pPr marL="0" indent="0" algn="ctr">
              <a:buNone/>
            </a:pPr>
            <a:r>
              <a:rPr lang="en-US" dirty="0" err="1" smtClean="0"/>
              <a:t>Yo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Estudiante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Porque</a:t>
            </a:r>
            <a:r>
              <a:rPr lang="en-US" dirty="0" smtClean="0"/>
              <a:t> me </a:t>
            </a:r>
            <a:r>
              <a:rPr lang="en-US" dirty="0" err="1" smtClean="0"/>
              <a:t>gusta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Rojo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2819400" y="1447800"/>
            <a:ext cx="3505200" cy="2667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2819400" y="4114800"/>
            <a:ext cx="3505200" cy="5334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2819400" y="4648200"/>
            <a:ext cx="3505200" cy="10668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155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Incorrecto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819400"/>
            <a:ext cx="1646168" cy="1514475"/>
          </a:xfrm>
          <a:prstGeom prst="rect">
            <a:avLst/>
          </a:prstGeom>
        </p:spPr>
      </p:pic>
      <p:sp>
        <p:nvSpPr>
          <p:cNvPr id="5" name="Action Button: Custom 4">
            <a:hlinkClick r:id="" action="ppaction://hlinkshowjump?jump=previousslide" highlightClick="1"/>
          </p:cNvPr>
          <p:cNvSpPr/>
          <p:nvPr/>
        </p:nvSpPr>
        <p:spPr>
          <a:xfrm>
            <a:off x="-304800" y="-381000"/>
            <a:ext cx="11125200" cy="77724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7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>
                <a:solidFill>
                  <a:prstClr val="black"/>
                </a:solidFill>
              </a:rPr>
              <a:t>¡</a:t>
            </a:r>
            <a:r>
              <a:rPr lang="en-US" dirty="0" err="1">
                <a:solidFill>
                  <a:prstClr val="black"/>
                </a:solidFill>
              </a:rPr>
              <a:t>Correcto</a:t>
            </a:r>
            <a:r>
              <a:rPr lang="en-US" dirty="0" smtClean="0">
                <a:solidFill>
                  <a:prstClr val="black"/>
                </a:solidFill>
              </a:rPr>
              <a:t>!</a:t>
            </a:r>
          </a:p>
          <a:p>
            <a:pPr marL="0" lvl="0" indent="0" algn="ctr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209800"/>
            <a:ext cx="2557076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41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Incorrecto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819400"/>
            <a:ext cx="1646168" cy="1514475"/>
          </a:xfrm>
          <a:prstGeom prst="rect">
            <a:avLst/>
          </a:prstGeom>
        </p:spPr>
      </p:pic>
      <p:sp>
        <p:nvSpPr>
          <p:cNvPr id="5" name="Action Button: Custom 4">
            <a:hlinkClick r:id="" action="ppaction://hlinkshowjump?jump=previousslide" highlightClick="1"/>
          </p:cNvPr>
          <p:cNvSpPr/>
          <p:nvPr/>
        </p:nvSpPr>
        <p:spPr>
          <a:xfrm>
            <a:off x="-304800" y="-381000"/>
            <a:ext cx="10744200" cy="76962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1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¡</a:t>
            </a:r>
            <a:r>
              <a:rPr lang="en-US" dirty="0" err="1" smtClean="0"/>
              <a:t>Correcto</a:t>
            </a:r>
            <a:r>
              <a:rPr lang="en-US" dirty="0" smtClean="0"/>
              <a:t>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649682"/>
            <a:ext cx="1915954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35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lee un </a:t>
            </a:r>
            <a:r>
              <a:rPr lang="en-US" dirty="0" err="1" smtClean="0"/>
              <a:t>libro</a:t>
            </a:r>
            <a:r>
              <a:rPr lang="en-US" dirty="0" smtClean="0"/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Cinco</a:t>
            </a:r>
          </a:p>
          <a:p>
            <a:pPr marL="0" indent="0" algn="ctr">
              <a:buNone/>
            </a:pPr>
            <a:r>
              <a:rPr lang="en-US" dirty="0" err="1" smtClean="0"/>
              <a:t>Mi</a:t>
            </a:r>
            <a:r>
              <a:rPr lang="en-US" dirty="0" smtClean="0"/>
              <a:t> amigo</a:t>
            </a:r>
          </a:p>
          <a:p>
            <a:pPr marL="0" indent="0" algn="ctr">
              <a:buNone/>
            </a:pPr>
            <a:r>
              <a:rPr lang="en-US" dirty="0" smtClean="0"/>
              <a:t>El </a:t>
            </a:r>
            <a:r>
              <a:rPr lang="en-US" dirty="0" err="1" smtClean="0"/>
              <a:t>viernes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No</a:t>
            </a:r>
          </a:p>
          <a:p>
            <a:pPr marL="0" indent="0" algn="ctr">
              <a:buNone/>
            </a:pPr>
            <a:r>
              <a:rPr lang="en-US" dirty="0" smtClean="0"/>
              <a:t>Regular</a:t>
            </a:r>
          </a:p>
          <a:p>
            <a:pPr marL="0" indent="0" algn="ctr">
              <a:buNone/>
            </a:pPr>
            <a:r>
              <a:rPr lang="en-US" dirty="0" smtClean="0"/>
              <a:t>En la </a:t>
            </a:r>
            <a:r>
              <a:rPr lang="en-US" dirty="0" err="1" smtClean="0"/>
              <a:t>escuela</a:t>
            </a:r>
            <a:endParaRPr lang="en-US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3962400" y="1676400"/>
            <a:ext cx="1143000" cy="4572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3733800" y="2286000"/>
            <a:ext cx="1676400" cy="4572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3733800" y="2895600"/>
            <a:ext cx="1676400" cy="381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" action="ppaction://hlinkshowjump?jump=nextslide" highlightClick="1"/>
          </p:cNvPr>
          <p:cNvSpPr/>
          <p:nvPr/>
        </p:nvSpPr>
        <p:spPr>
          <a:xfrm>
            <a:off x="4267200" y="3505200"/>
            <a:ext cx="609600" cy="381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Custom 7">
            <a:hlinkClick r:id="" action="ppaction://hlinkshowjump?jump=nextslide" highlightClick="1"/>
          </p:cNvPr>
          <p:cNvSpPr/>
          <p:nvPr/>
        </p:nvSpPr>
        <p:spPr>
          <a:xfrm>
            <a:off x="3962400" y="4114800"/>
            <a:ext cx="1295400" cy="381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Custom 8">
            <a:hlinkClick r:id="" action="ppaction://hlinkshowjump?jump=nextslide" highlightClick="1"/>
          </p:cNvPr>
          <p:cNvSpPr/>
          <p:nvPr/>
        </p:nvSpPr>
        <p:spPr>
          <a:xfrm>
            <a:off x="3505200" y="4648200"/>
            <a:ext cx="2209800" cy="4572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68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Incorrecto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819400"/>
            <a:ext cx="1646168" cy="1514475"/>
          </a:xfrm>
          <a:prstGeom prst="rect">
            <a:avLst/>
          </a:prstGeom>
        </p:spPr>
      </p:pic>
      <p:sp>
        <p:nvSpPr>
          <p:cNvPr id="5" name="Action Button: Custom 4">
            <a:hlinkClick r:id="" action="ppaction://hlinkshowjump?jump=previousslide" highlightClick="1"/>
          </p:cNvPr>
          <p:cNvSpPr/>
          <p:nvPr/>
        </p:nvSpPr>
        <p:spPr>
          <a:xfrm>
            <a:off x="-304800" y="-152400"/>
            <a:ext cx="10058400" cy="73914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5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¡</a:t>
            </a:r>
            <a:r>
              <a:rPr lang="en-US" dirty="0" err="1" smtClean="0"/>
              <a:t>Correcto</a:t>
            </a:r>
            <a:r>
              <a:rPr lang="en-US" dirty="0" smtClean="0"/>
              <a:t>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286000"/>
            <a:ext cx="1323109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¿</a:t>
            </a:r>
            <a:r>
              <a:rPr lang="en-US" dirty="0" err="1" smtClean="0"/>
              <a:t>Cuándo</a:t>
            </a:r>
            <a:r>
              <a:rPr lang="en-US" dirty="0" smtClean="0"/>
              <a:t> </a:t>
            </a:r>
            <a:r>
              <a:rPr lang="en-US" dirty="0" err="1" smtClean="0"/>
              <a:t>estudias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Juan</a:t>
            </a:r>
          </a:p>
          <a:p>
            <a:pPr marL="0" indent="0" algn="ctr">
              <a:buNone/>
            </a:pPr>
            <a:r>
              <a:rPr lang="en-US" dirty="0" smtClean="0"/>
              <a:t>En la </a:t>
            </a:r>
            <a:r>
              <a:rPr lang="en-US" dirty="0" err="1" smtClean="0"/>
              <a:t>clase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Cinco</a:t>
            </a:r>
          </a:p>
          <a:p>
            <a:pPr marL="0" indent="0" algn="ctr">
              <a:buNone/>
            </a:pPr>
            <a:r>
              <a:rPr lang="en-US" dirty="0" smtClean="0"/>
              <a:t>No</a:t>
            </a:r>
          </a:p>
          <a:p>
            <a:pPr marL="0" indent="0" algn="ctr">
              <a:buNone/>
            </a:pPr>
            <a:r>
              <a:rPr lang="en-US" dirty="0" smtClean="0"/>
              <a:t>Los </a:t>
            </a:r>
            <a:r>
              <a:rPr lang="en-US" dirty="0" err="1" smtClean="0"/>
              <a:t>lunes</a:t>
            </a:r>
            <a:r>
              <a:rPr lang="en-US" dirty="0" smtClean="0"/>
              <a:t>, </a:t>
            </a:r>
            <a:r>
              <a:rPr lang="en-US" dirty="0" err="1" smtClean="0"/>
              <a:t>martes</a:t>
            </a:r>
            <a:r>
              <a:rPr lang="en-US" dirty="0" smtClean="0"/>
              <a:t> y </a:t>
            </a:r>
            <a:r>
              <a:rPr lang="en-US" dirty="0" err="1" smtClean="0"/>
              <a:t>miércoles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Bien</a:t>
            </a:r>
          </a:p>
          <a:p>
            <a:pPr marL="0" indent="0" algn="ctr">
              <a:buNone/>
            </a:pPr>
            <a:r>
              <a:rPr lang="en-US" dirty="0" err="1" smtClean="0"/>
              <a:t>Porque</a:t>
            </a:r>
            <a:r>
              <a:rPr lang="en-US" dirty="0" smtClean="0"/>
              <a:t> no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necesario</a:t>
            </a:r>
            <a:endParaRPr lang="en-US" dirty="0"/>
          </a:p>
        </p:txBody>
      </p:sp>
      <p:sp>
        <p:nvSpPr>
          <p:cNvPr id="5" name="Action Button: Custom 4">
            <a:hlinkClick r:id="" action="ppaction://hlinkshowjump?jump=nextslide" highlightClick="1"/>
          </p:cNvPr>
          <p:cNvSpPr/>
          <p:nvPr/>
        </p:nvSpPr>
        <p:spPr>
          <a:xfrm>
            <a:off x="3505200" y="2057400"/>
            <a:ext cx="2057400" cy="22098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2057400" y="4267200"/>
            <a:ext cx="5029200" cy="6858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" action="ppaction://hlinkshowjump?jump=nextslide" highlightClick="1"/>
          </p:cNvPr>
          <p:cNvSpPr/>
          <p:nvPr/>
        </p:nvSpPr>
        <p:spPr>
          <a:xfrm>
            <a:off x="2514600" y="4953000"/>
            <a:ext cx="4267200" cy="1143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6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Incorrecto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819400"/>
            <a:ext cx="1646168" cy="1514475"/>
          </a:xfrm>
          <a:prstGeom prst="rect">
            <a:avLst/>
          </a:prstGeom>
        </p:spPr>
      </p:pic>
      <p:sp>
        <p:nvSpPr>
          <p:cNvPr id="5" name="Action Button: Custom 4">
            <a:hlinkClick r:id="" action="ppaction://hlinkshowjump?jump=previousslide" highlightClick="1"/>
          </p:cNvPr>
          <p:cNvSpPr/>
          <p:nvPr/>
        </p:nvSpPr>
        <p:spPr>
          <a:xfrm>
            <a:off x="-304800" y="-228600"/>
            <a:ext cx="10210800" cy="7620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7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9803</TotalTime>
  <Words>200</Words>
  <Application>Microsoft Office PowerPoint</Application>
  <PresentationFormat>On-screen Show (4:3)</PresentationFormat>
  <Paragraphs>103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Question Words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Guffey</dc:creator>
  <cp:lastModifiedBy>Karen Guffey</cp:lastModifiedBy>
  <cp:revision>20</cp:revision>
  <dcterms:created xsi:type="dcterms:W3CDTF">2014-05-16T18:11:50Z</dcterms:created>
  <dcterms:modified xsi:type="dcterms:W3CDTF">2014-05-23T13:35:01Z</dcterms:modified>
</cp:coreProperties>
</file>