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2A9408-92D6-44A3-A90F-404014160D4A}" v="34" dt="2020-06-19T19:07:26.1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2" d="100"/>
          <a:sy n="62" d="100"/>
        </p:scale>
        <p:origin x="33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11" Type="http://schemas.microsoft.com/office/2015/10/relationships/revisionInfo" Target="revisionInfo.xml"/><Relationship Id="rId5" Type="http://schemas.openxmlformats.org/officeDocument/2006/relationships/slide" Target="slides/slide4.xml"/><Relationship Id="rId10"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en Guffey" userId="e43fb1d6869b1d90" providerId="LiveId" clId="{322A9408-92D6-44A3-A90F-404014160D4A}"/>
    <pc:docChg chg="custSel addSld modSld modMainMaster">
      <pc:chgData name="Karen Guffey" userId="e43fb1d6869b1d90" providerId="LiveId" clId="{322A9408-92D6-44A3-A90F-404014160D4A}" dt="2020-06-19T19:07:26.182" v="1061"/>
      <pc:docMkLst>
        <pc:docMk/>
      </pc:docMkLst>
      <pc:sldChg chg="setBg modAnim">
        <pc:chgData name="Karen Guffey" userId="e43fb1d6869b1d90" providerId="LiveId" clId="{322A9408-92D6-44A3-A90F-404014160D4A}" dt="2020-06-19T19:07:26.182" v="1061"/>
        <pc:sldMkLst>
          <pc:docMk/>
          <pc:sldMk cId="2189388729" sldId="256"/>
        </pc:sldMkLst>
      </pc:sldChg>
      <pc:sldChg chg="addSp delSp modSp setBg modAnim">
        <pc:chgData name="Karen Guffey" userId="e43fb1d6869b1d90" providerId="LiveId" clId="{322A9408-92D6-44A3-A90F-404014160D4A}" dt="2020-06-19T19:07:26.182" v="1061"/>
        <pc:sldMkLst>
          <pc:docMk/>
          <pc:sldMk cId="2438676679" sldId="257"/>
        </pc:sldMkLst>
        <pc:spChg chg="mod">
          <ac:chgData name="Karen Guffey" userId="e43fb1d6869b1d90" providerId="LiveId" clId="{322A9408-92D6-44A3-A90F-404014160D4A}" dt="2020-06-19T18:55:32.800" v="235" actId="20577"/>
          <ac:spMkLst>
            <pc:docMk/>
            <pc:sldMk cId="2438676679" sldId="257"/>
            <ac:spMk id="3" creationId="{3C82FFE0-85CA-4DEF-9DB3-886AC64CCC75}"/>
          </ac:spMkLst>
        </pc:spChg>
        <pc:picChg chg="add del mod">
          <ac:chgData name="Karen Guffey" userId="e43fb1d6869b1d90" providerId="LiveId" clId="{322A9408-92D6-44A3-A90F-404014160D4A}" dt="2020-06-19T19:07:17.494" v="1057"/>
          <ac:picMkLst>
            <pc:docMk/>
            <pc:sldMk cId="2438676679" sldId="257"/>
            <ac:picMk id="4" creationId="{38490518-1617-41DB-8157-6FED9FCB6722}"/>
          </ac:picMkLst>
        </pc:picChg>
      </pc:sldChg>
      <pc:sldChg chg="modSp add modAnim">
        <pc:chgData name="Karen Guffey" userId="e43fb1d6869b1d90" providerId="LiveId" clId="{322A9408-92D6-44A3-A90F-404014160D4A}" dt="2020-06-19T19:01:47.601" v="1013"/>
        <pc:sldMkLst>
          <pc:docMk/>
          <pc:sldMk cId="3431246368" sldId="258"/>
        </pc:sldMkLst>
        <pc:spChg chg="mod">
          <ac:chgData name="Karen Guffey" userId="e43fb1d6869b1d90" providerId="LiveId" clId="{322A9408-92D6-44A3-A90F-404014160D4A}" dt="2020-06-19T18:56:52.816" v="423" actId="122"/>
          <ac:spMkLst>
            <pc:docMk/>
            <pc:sldMk cId="3431246368" sldId="258"/>
            <ac:spMk id="3" creationId="{02105A1F-F97F-4869-B2F2-5FFC2FC51A96}"/>
          </ac:spMkLst>
        </pc:spChg>
      </pc:sldChg>
      <pc:sldChg chg="modSp add modAnim">
        <pc:chgData name="Karen Guffey" userId="e43fb1d6869b1d90" providerId="LiveId" clId="{322A9408-92D6-44A3-A90F-404014160D4A}" dt="2020-06-19T19:02:18.776" v="1018"/>
        <pc:sldMkLst>
          <pc:docMk/>
          <pc:sldMk cId="3890673564" sldId="259"/>
        </pc:sldMkLst>
        <pc:spChg chg="mod">
          <ac:chgData name="Karen Guffey" userId="e43fb1d6869b1d90" providerId="LiveId" clId="{322A9408-92D6-44A3-A90F-404014160D4A}" dt="2020-06-19T18:59:57.372" v="999" actId="313"/>
          <ac:spMkLst>
            <pc:docMk/>
            <pc:sldMk cId="3890673564" sldId="259"/>
            <ac:spMk id="3" creationId="{9E553E9F-06DC-46DC-8387-800300FD6BFD}"/>
          </ac:spMkLst>
        </pc:spChg>
      </pc:sldChg>
      <pc:sldMasterChg chg="setBg modSldLayout">
        <pc:chgData name="Karen Guffey" userId="e43fb1d6869b1d90" providerId="LiveId" clId="{322A9408-92D6-44A3-A90F-404014160D4A}" dt="2020-06-19T19:07:26.182" v="1061"/>
        <pc:sldMasterMkLst>
          <pc:docMk/>
          <pc:sldMasterMk cId="725112714" sldId="2147483648"/>
        </pc:sldMasterMkLst>
        <pc:sldLayoutChg chg="setBg">
          <pc:chgData name="Karen Guffey" userId="e43fb1d6869b1d90" providerId="LiveId" clId="{322A9408-92D6-44A3-A90F-404014160D4A}" dt="2020-06-19T19:07:26.182" v="1061"/>
          <pc:sldLayoutMkLst>
            <pc:docMk/>
            <pc:sldMasterMk cId="725112714" sldId="2147483648"/>
            <pc:sldLayoutMk cId="2812496703" sldId="2147483649"/>
          </pc:sldLayoutMkLst>
        </pc:sldLayoutChg>
        <pc:sldLayoutChg chg="setBg">
          <pc:chgData name="Karen Guffey" userId="e43fb1d6869b1d90" providerId="LiveId" clId="{322A9408-92D6-44A3-A90F-404014160D4A}" dt="2020-06-19T19:07:26.182" v="1061"/>
          <pc:sldLayoutMkLst>
            <pc:docMk/>
            <pc:sldMasterMk cId="725112714" sldId="2147483648"/>
            <pc:sldLayoutMk cId="1282010449" sldId="2147483650"/>
          </pc:sldLayoutMkLst>
        </pc:sldLayoutChg>
        <pc:sldLayoutChg chg="setBg">
          <pc:chgData name="Karen Guffey" userId="e43fb1d6869b1d90" providerId="LiveId" clId="{322A9408-92D6-44A3-A90F-404014160D4A}" dt="2020-06-19T19:07:26.182" v="1061"/>
          <pc:sldLayoutMkLst>
            <pc:docMk/>
            <pc:sldMasterMk cId="725112714" sldId="2147483648"/>
            <pc:sldLayoutMk cId="4094522839" sldId="2147483651"/>
          </pc:sldLayoutMkLst>
        </pc:sldLayoutChg>
        <pc:sldLayoutChg chg="setBg">
          <pc:chgData name="Karen Guffey" userId="e43fb1d6869b1d90" providerId="LiveId" clId="{322A9408-92D6-44A3-A90F-404014160D4A}" dt="2020-06-19T19:07:26.182" v="1061"/>
          <pc:sldLayoutMkLst>
            <pc:docMk/>
            <pc:sldMasterMk cId="725112714" sldId="2147483648"/>
            <pc:sldLayoutMk cId="759778901" sldId="2147483652"/>
          </pc:sldLayoutMkLst>
        </pc:sldLayoutChg>
        <pc:sldLayoutChg chg="setBg">
          <pc:chgData name="Karen Guffey" userId="e43fb1d6869b1d90" providerId="LiveId" clId="{322A9408-92D6-44A3-A90F-404014160D4A}" dt="2020-06-19T19:07:26.182" v="1061"/>
          <pc:sldLayoutMkLst>
            <pc:docMk/>
            <pc:sldMasterMk cId="725112714" sldId="2147483648"/>
            <pc:sldLayoutMk cId="3188665985" sldId="2147483653"/>
          </pc:sldLayoutMkLst>
        </pc:sldLayoutChg>
        <pc:sldLayoutChg chg="setBg">
          <pc:chgData name="Karen Guffey" userId="e43fb1d6869b1d90" providerId="LiveId" clId="{322A9408-92D6-44A3-A90F-404014160D4A}" dt="2020-06-19T19:07:26.182" v="1061"/>
          <pc:sldLayoutMkLst>
            <pc:docMk/>
            <pc:sldMasterMk cId="725112714" sldId="2147483648"/>
            <pc:sldLayoutMk cId="3204417684" sldId="2147483654"/>
          </pc:sldLayoutMkLst>
        </pc:sldLayoutChg>
        <pc:sldLayoutChg chg="setBg">
          <pc:chgData name="Karen Guffey" userId="e43fb1d6869b1d90" providerId="LiveId" clId="{322A9408-92D6-44A3-A90F-404014160D4A}" dt="2020-06-19T19:07:26.182" v="1061"/>
          <pc:sldLayoutMkLst>
            <pc:docMk/>
            <pc:sldMasterMk cId="725112714" sldId="2147483648"/>
            <pc:sldLayoutMk cId="823693969" sldId="2147483655"/>
          </pc:sldLayoutMkLst>
        </pc:sldLayoutChg>
        <pc:sldLayoutChg chg="setBg">
          <pc:chgData name="Karen Guffey" userId="e43fb1d6869b1d90" providerId="LiveId" clId="{322A9408-92D6-44A3-A90F-404014160D4A}" dt="2020-06-19T19:07:26.182" v="1061"/>
          <pc:sldLayoutMkLst>
            <pc:docMk/>
            <pc:sldMasterMk cId="725112714" sldId="2147483648"/>
            <pc:sldLayoutMk cId="3838713780" sldId="2147483656"/>
          </pc:sldLayoutMkLst>
        </pc:sldLayoutChg>
        <pc:sldLayoutChg chg="setBg">
          <pc:chgData name="Karen Guffey" userId="e43fb1d6869b1d90" providerId="LiveId" clId="{322A9408-92D6-44A3-A90F-404014160D4A}" dt="2020-06-19T19:07:26.182" v="1061"/>
          <pc:sldLayoutMkLst>
            <pc:docMk/>
            <pc:sldMasterMk cId="725112714" sldId="2147483648"/>
            <pc:sldLayoutMk cId="2957440311" sldId="2147483657"/>
          </pc:sldLayoutMkLst>
        </pc:sldLayoutChg>
        <pc:sldLayoutChg chg="setBg">
          <pc:chgData name="Karen Guffey" userId="e43fb1d6869b1d90" providerId="LiveId" clId="{322A9408-92D6-44A3-A90F-404014160D4A}" dt="2020-06-19T19:07:26.182" v="1061"/>
          <pc:sldLayoutMkLst>
            <pc:docMk/>
            <pc:sldMasterMk cId="725112714" sldId="2147483648"/>
            <pc:sldLayoutMk cId="4290327459" sldId="2147483658"/>
          </pc:sldLayoutMkLst>
        </pc:sldLayoutChg>
        <pc:sldLayoutChg chg="setBg">
          <pc:chgData name="Karen Guffey" userId="e43fb1d6869b1d90" providerId="LiveId" clId="{322A9408-92D6-44A3-A90F-404014160D4A}" dt="2020-06-19T19:07:26.182" v="1061"/>
          <pc:sldLayoutMkLst>
            <pc:docMk/>
            <pc:sldMasterMk cId="725112714" sldId="2147483648"/>
            <pc:sldLayoutMk cId="4179282419" sldId="2147483659"/>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8493D-2D41-4E90-B83A-B40419048A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D54C171-0650-4285-84CE-0EF0AACAC4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BE46086-FADA-47C5-B09B-DABCC998F784}"/>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70E0E68D-8F21-438D-8A25-F5E430F641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591806-2795-42C0-A03D-57A39073B21A}"/>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28124967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549BDC-D458-4EFE-BD12-EDD212C923C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2A62DB7-7C08-4261-81AE-5741888869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A83014-2D86-4666-90BE-F61742B99B80}"/>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1BFAD2A2-B4D5-49F2-B380-84495534EFD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63EA6C-7A0B-4177-BB76-68978860BD3A}"/>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4290327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FFE234A-831B-4F2A-A360-C8DFDB010C7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B876A9E-C212-4240-829F-F67C09C4B98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E170C6-60B0-4C73-891E-0B14A9E9B519}"/>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9E169B55-7435-486C-BA9B-A93E0912A5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15D6DE-C1A1-41B6-9D81-1621511BD3DE}"/>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417928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98637-B854-4FD7-A65C-D6E624F8867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A67103-F978-4A2F-9F56-130EC88C157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471663-8C7B-4B8F-A8F0-CB71766C7612}"/>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AC8F66F7-67D8-4A30-8246-FAD4A87DD6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20B9F0-7241-4679-92C7-00B79A0125A8}"/>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1282010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2A325-446C-4AEC-8D79-FC55CE6E41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E5DB337-C288-43B6-9C74-1C52C5343EA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9908C5-4F95-4518-A465-5C5A7B54177C}"/>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3ECB1983-1508-4F4F-A196-A9CBD9B98C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F07F71C-A740-42D3-8DBD-92F554080610}"/>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4094522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AB40F-A7E7-495D-9B8A-FCCCE7A316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8E2734-A750-4C2D-9902-3AEA905111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5039892-8D69-4499-BEA7-FEBB7809C3A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FF86DF-8652-48BC-A995-671BE71563AF}"/>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6" name="Footer Placeholder 5">
            <a:extLst>
              <a:ext uri="{FF2B5EF4-FFF2-40B4-BE49-F238E27FC236}">
                <a16:creationId xmlns:a16="http://schemas.microsoft.com/office/drawing/2014/main" id="{554289C1-A9BE-4B17-8A65-2A9BFB14786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1832A33-77B5-462F-8FE2-E4DC5BA5D7CE}"/>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7597789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BAB93-CAFC-42A3-983C-9215E53CCF4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0D453D-F80D-49A2-9E4B-090320E948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086CF9D-97B5-447A-805F-09CF6061C21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54F735-A657-4FC4-B135-749D6462AF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B3A3F41-EBAD-4E67-BF75-8EAF4E04D69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FA3E8EB-C724-4303-8F5A-EE1E7ADF0210}"/>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8" name="Footer Placeholder 7">
            <a:extLst>
              <a:ext uri="{FF2B5EF4-FFF2-40B4-BE49-F238E27FC236}">
                <a16:creationId xmlns:a16="http://schemas.microsoft.com/office/drawing/2014/main" id="{C1001D11-9287-4305-BC7F-A9C903E7D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2AB131-23E1-45BD-AEDA-5D6F7421EE92}"/>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3188665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48553F-943E-4B3C-9675-BADF82B0E3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9D45824-D1CA-47F3-AD3F-64CFFD8A4EAB}"/>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4" name="Footer Placeholder 3">
            <a:extLst>
              <a:ext uri="{FF2B5EF4-FFF2-40B4-BE49-F238E27FC236}">
                <a16:creationId xmlns:a16="http://schemas.microsoft.com/office/drawing/2014/main" id="{C0D0BA76-D5E7-454A-AA93-76AB55A95FA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2133DC1-286E-4FD6-AE0C-178743D07E65}"/>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3204417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22B3E-CBD3-4445-8F47-C423FDB3E16D}"/>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3" name="Footer Placeholder 2">
            <a:extLst>
              <a:ext uri="{FF2B5EF4-FFF2-40B4-BE49-F238E27FC236}">
                <a16:creationId xmlns:a16="http://schemas.microsoft.com/office/drawing/2014/main" id="{C9125BFA-5D42-43E0-9D71-171097C7E7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EE2806C-7248-44A2-B1BE-C93DB117B173}"/>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8236939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E1F03-0AB8-42DF-8CA9-F8768D85AA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BA0AA8A-10DA-420A-97CF-C9DEDA134F1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885E57-ECC0-493E-9250-EC00A40EBB9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781DCD-1F09-484A-A98F-E50DF22DD14E}"/>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6" name="Footer Placeholder 5">
            <a:extLst>
              <a:ext uri="{FF2B5EF4-FFF2-40B4-BE49-F238E27FC236}">
                <a16:creationId xmlns:a16="http://schemas.microsoft.com/office/drawing/2014/main" id="{CDD946DE-B15E-4943-BF87-A93253D62C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EEBED36-6630-4CD5-9C5F-C6195A5660E4}"/>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3838713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98E47-0CF7-4924-B827-42552CE425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ACCAB8-3EF2-472E-A6B1-D1EDC1EE97F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3105118-40A3-4473-9C14-F0A3B3047E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3A7C49-EF20-40C3-8BF4-DE1B9236AC0E}"/>
              </a:ext>
            </a:extLst>
          </p:cNvPr>
          <p:cNvSpPr>
            <a:spLocks noGrp="1"/>
          </p:cNvSpPr>
          <p:nvPr>
            <p:ph type="dt" sz="half" idx="10"/>
          </p:nvPr>
        </p:nvSpPr>
        <p:spPr/>
        <p:txBody>
          <a:bodyPr/>
          <a:lstStyle/>
          <a:p>
            <a:fld id="{103F1B29-9302-448E-86FF-ACDC7366DCF3}" type="datetimeFigureOut">
              <a:rPr lang="en-US" smtClean="0"/>
              <a:t>6/19/2020</a:t>
            </a:fld>
            <a:endParaRPr lang="en-US"/>
          </a:p>
        </p:txBody>
      </p:sp>
      <p:sp>
        <p:nvSpPr>
          <p:cNvPr id="6" name="Footer Placeholder 5">
            <a:extLst>
              <a:ext uri="{FF2B5EF4-FFF2-40B4-BE49-F238E27FC236}">
                <a16:creationId xmlns:a16="http://schemas.microsoft.com/office/drawing/2014/main" id="{0BF0B261-BD9C-48A5-BCF5-F027C0D417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D4720BB-4DEB-4B6F-94B0-A81A976369EE}"/>
              </a:ext>
            </a:extLst>
          </p:cNvPr>
          <p:cNvSpPr>
            <a:spLocks noGrp="1"/>
          </p:cNvSpPr>
          <p:nvPr>
            <p:ph type="sldNum" sz="quarter" idx="12"/>
          </p:nvPr>
        </p:nvSpPr>
        <p:spPr/>
        <p:txBody>
          <a:bodyPr/>
          <a:lstStyle/>
          <a:p>
            <a:fld id="{01830D6E-F35B-4C26-8EDB-75C7C2E3B970}" type="slidenum">
              <a:rPr lang="en-US" smtClean="0"/>
              <a:t>‹#›</a:t>
            </a:fld>
            <a:endParaRPr lang="en-US"/>
          </a:p>
        </p:txBody>
      </p:sp>
    </p:spTree>
    <p:extLst>
      <p:ext uri="{BB962C8B-B14F-4D97-AF65-F5344CB8AC3E}">
        <p14:creationId xmlns:p14="http://schemas.microsoft.com/office/powerpoint/2010/main" val="2957440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D6212C-3615-41C9-935C-9A391FADFA1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B9439D1-A732-43DA-9FD6-AD6E8CF61EA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2C9CC5-AF0F-45D5-BF1C-386923D3AB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03F1B29-9302-448E-86FF-ACDC7366DCF3}" type="datetimeFigureOut">
              <a:rPr lang="en-US" smtClean="0"/>
              <a:t>6/19/2020</a:t>
            </a:fld>
            <a:endParaRPr lang="en-US"/>
          </a:p>
        </p:txBody>
      </p:sp>
      <p:sp>
        <p:nvSpPr>
          <p:cNvPr id="5" name="Footer Placeholder 4">
            <a:extLst>
              <a:ext uri="{FF2B5EF4-FFF2-40B4-BE49-F238E27FC236}">
                <a16:creationId xmlns:a16="http://schemas.microsoft.com/office/drawing/2014/main" id="{74C1E29B-66BE-4AF1-B9BA-CB916049AF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89AAFB-EED9-4C2B-BF5F-05DEE155F2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830D6E-F35B-4C26-8EDB-75C7C2E3B970}" type="slidenum">
              <a:rPr lang="en-US" smtClean="0"/>
              <a:t>‹#›</a:t>
            </a:fld>
            <a:endParaRPr lang="en-US"/>
          </a:p>
        </p:txBody>
      </p:sp>
    </p:spTree>
    <p:extLst>
      <p:ext uri="{BB962C8B-B14F-4D97-AF65-F5344CB8AC3E}">
        <p14:creationId xmlns:p14="http://schemas.microsoft.com/office/powerpoint/2010/main" val="725112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27957-6C95-4ABF-BC8B-5A7E63651D76}"/>
              </a:ext>
            </a:extLst>
          </p:cNvPr>
          <p:cNvSpPr>
            <a:spLocks noGrp="1"/>
          </p:cNvSpPr>
          <p:nvPr>
            <p:ph type="ctrTitle"/>
          </p:nvPr>
        </p:nvSpPr>
        <p:spPr/>
        <p:txBody>
          <a:bodyPr/>
          <a:lstStyle/>
          <a:p>
            <a:r>
              <a:rPr lang="en-US" dirty="0"/>
              <a:t>¡Me </a:t>
            </a:r>
            <a:r>
              <a:rPr lang="en-US" dirty="0" err="1"/>
              <a:t>gusta</a:t>
            </a:r>
            <a:r>
              <a:rPr lang="en-US" dirty="0"/>
              <a:t>!</a:t>
            </a:r>
          </a:p>
        </p:txBody>
      </p:sp>
      <p:sp>
        <p:nvSpPr>
          <p:cNvPr id="3" name="Subtitle 2">
            <a:extLst>
              <a:ext uri="{FF2B5EF4-FFF2-40B4-BE49-F238E27FC236}">
                <a16:creationId xmlns:a16="http://schemas.microsoft.com/office/drawing/2014/main" id="{9F7BFB2E-C90D-48AA-8862-ECB10D47551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8938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08412-9088-474A-8C9B-EBDA7AB88C3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C82FFE0-85CA-4DEF-9DB3-886AC64CCC75}"/>
              </a:ext>
            </a:extLst>
          </p:cNvPr>
          <p:cNvSpPr>
            <a:spLocks noGrp="1"/>
          </p:cNvSpPr>
          <p:nvPr>
            <p:ph idx="1"/>
          </p:nvPr>
        </p:nvSpPr>
        <p:spPr>
          <a:xfrm>
            <a:off x="340963" y="365124"/>
            <a:ext cx="11437749" cy="6345641"/>
          </a:xfrm>
        </p:spPr>
        <p:txBody>
          <a:bodyPr>
            <a:normAutofit fontScale="92500" lnSpcReduction="10000"/>
          </a:bodyPr>
          <a:lstStyle/>
          <a:p>
            <a:pPr marL="0" indent="0">
              <a:buNone/>
            </a:pPr>
            <a:r>
              <a:rPr lang="en-US" dirty="0"/>
              <a:t>Let’s take a brief look at how to say “I like.”  After all, we do say that a lot.  We’ll take a harder look (because it’s a bit complicated grammatically) in Spanish 1002.</a:t>
            </a:r>
          </a:p>
          <a:p>
            <a:pPr marL="0" indent="0">
              <a:buNone/>
            </a:pPr>
            <a:endParaRPr lang="en-US" dirty="0"/>
          </a:p>
          <a:p>
            <a:pPr marL="0" indent="0">
              <a:buNone/>
            </a:pPr>
            <a:r>
              <a:rPr lang="en-US" dirty="0"/>
              <a:t>The first thing you need to know (and take on faith, at this point) is that “me </a:t>
            </a:r>
            <a:r>
              <a:rPr lang="en-US" dirty="0" err="1"/>
              <a:t>gusta</a:t>
            </a:r>
            <a:r>
              <a:rPr lang="en-US" dirty="0"/>
              <a:t>” doesn’t LITERALLY translate to “I like.”  You just need to learn that that phrase is what we say when we want to say “I like” and not compare it to any of the verbs you’re going to learn in Chapter 2.</a:t>
            </a:r>
          </a:p>
          <a:p>
            <a:pPr marL="0" indent="0">
              <a:buNone/>
            </a:pPr>
            <a:endParaRPr lang="en-US" dirty="0"/>
          </a:p>
          <a:p>
            <a:pPr marL="0" indent="0">
              <a:buNone/>
            </a:pPr>
            <a:r>
              <a:rPr lang="en-US" dirty="0"/>
              <a:t>			Me </a:t>
            </a:r>
            <a:r>
              <a:rPr lang="en-US" dirty="0" err="1"/>
              <a:t>gusta</a:t>
            </a:r>
            <a:r>
              <a:rPr lang="en-US" dirty="0"/>
              <a:t> el chocolate.</a:t>
            </a:r>
          </a:p>
          <a:p>
            <a:pPr marL="0" indent="0">
              <a:buNone/>
            </a:pPr>
            <a:r>
              <a:rPr lang="en-US" dirty="0"/>
              <a:t>			Me </a:t>
            </a:r>
            <a:r>
              <a:rPr lang="en-US" dirty="0" err="1"/>
              <a:t>gusta</a:t>
            </a:r>
            <a:r>
              <a:rPr lang="en-US" dirty="0"/>
              <a:t> la Coca Cola Zero.</a:t>
            </a:r>
          </a:p>
          <a:p>
            <a:pPr marL="0" indent="0">
              <a:buNone/>
            </a:pPr>
            <a:endParaRPr lang="en-US" dirty="0"/>
          </a:p>
          <a:p>
            <a:pPr marL="0" indent="0">
              <a:buNone/>
            </a:pPr>
            <a:r>
              <a:rPr lang="en-US" dirty="0"/>
              <a:t>			Me </a:t>
            </a:r>
            <a:r>
              <a:rPr lang="en-US" dirty="0" err="1"/>
              <a:t>gusta</a:t>
            </a:r>
            <a:r>
              <a:rPr lang="en-US" b="1" dirty="0" err="1">
                <a:solidFill>
                  <a:srgbClr val="FF0000"/>
                </a:solidFill>
              </a:rPr>
              <a:t>n</a:t>
            </a:r>
            <a:r>
              <a:rPr lang="en-US" dirty="0"/>
              <a:t> los </a:t>
            </a:r>
            <a:r>
              <a:rPr lang="en-US" dirty="0" err="1"/>
              <a:t>gatos</a:t>
            </a:r>
            <a:r>
              <a:rPr lang="en-US" dirty="0"/>
              <a:t> (cats).</a:t>
            </a:r>
          </a:p>
          <a:p>
            <a:pPr marL="0" indent="0">
              <a:buNone/>
            </a:pPr>
            <a:r>
              <a:rPr lang="en-US" dirty="0"/>
              <a:t>			Me </a:t>
            </a:r>
            <a:r>
              <a:rPr lang="en-US" dirty="0" err="1"/>
              <a:t>gusta</a:t>
            </a:r>
            <a:r>
              <a:rPr lang="en-US" b="1" dirty="0" err="1">
                <a:solidFill>
                  <a:srgbClr val="FF0000"/>
                </a:solidFill>
              </a:rPr>
              <a:t>n</a:t>
            </a:r>
            <a:r>
              <a:rPr lang="en-US" dirty="0"/>
              <a:t> el chocolate y la Coca Cola Zero.</a:t>
            </a:r>
          </a:p>
          <a:p>
            <a:pPr marL="0" indent="0">
              <a:buNone/>
            </a:pPr>
            <a:endParaRPr lang="en-US" dirty="0"/>
          </a:p>
          <a:p>
            <a:pPr marL="0" indent="0">
              <a:buNone/>
            </a:pPr>
            <a:r>
              <a:rPr lang="en-US" dirty="0"/>
              <a:t>Note that when you like more than one thing, you put an “n” on the end of “</a:t>
            </a:r>
            <a:r>
              <a:rPr lang="en-US" dirty="0" err="1"/>
              <a:t>gusta</a:t>
            </a:r>
            <a:r>
              <a:rPr lang="en-US" dirty="0"/>
              <a:t>.”</a:t>
            </a:r>
          </a:p>
          <a:p>
            <a:pPr marL="0" indent="0">
              <a:buNone/>
            </a:pPr>
            <a:endParaRPr lang="en-US" dirty="0"/>
          </a:p>
        </p:txBody>
      </p:sp>
    </p:spTree>
    <p:extLst>
      <p:ext uri="{BB962C8B-B14F-4D97-AF65-F5344CB8AC3E}">
        <p14:creationId xmlns:p14="http://schemas.microsoft.com/office/powerpoint/2010/main" val="243867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fade">
                                      <p:cBhvr>
                                        <p:cTn id="31" dur="1000"/>
                                        <p:tgtEl>
                                          <p:spTgt spid="3">
                                            <p:txEl>
                                              <p:pRg st="7" end="7"/>
                                            </p:txEl>
                                          </p:spTgt>
                                        </p:tgtEl>
                                      </p:cBhvr>
                                    </p:animEffect>
                                    <p:anim calcmode="lin" valueType="num">
                                      <p:cBhvr>
                                        <p:cTn id="3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
                                            <p:txEl>
                                              <p:pRg st="8" end="8"/>
                                            </p:txEl>
                                          </p:spTgt>
                                        </p:tgtEl>
                                        <p:attrNameLst>
                                          <p:attrName>style.visibility</p:attrName>
                                        </p:attrNameLst>
                                      </p:cBhvr>
                                      <p:to>
                                        <p:strVal val="visible"/>
                                      </p:to>
                                    </p:set>
                                    <p:animEffect transition="in" filter="fade">
                                      <p:cBhvr>
                                        <p:cTn id="36" dur="1000"/>
                                        <p:tgtEl>
                                          <p:spTgt spid="3">
                                            <p:txEl>
                                              <p:pRg st="8" end="8"/>
                                            </p:txEl>
                                          </p:spTgt>
                                        </p:tgtEl>
                                      </p:cBhvr>
                                    </p:animEffect>
                                    <p:anim calcmode="lin" valueType="num">
                                      <p:cBhvr>
                                        <p:cTn id="3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fade">
                                      <p:cBhvr>
                                        <p:cTn id="43" dur="1000"/>
                                        <p:tgtEl>
                                          <p:spTgt spid="3">
                                            <p:txEl>
                                              <p:pRg st="10" end="10"/>
                                            </p:txEl>
                                          </p:spTgt>
                                        </p:tgtEl>
                                      </p:cBhvr>
                                    </p:animEffect>
                                    <p:anim calcmode="lin" valueType="num">
                                      <p:cBhvr>
                                        <p:cTn id="44"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3C137E-11BF-4940-8394-62DCAA995EA9}"/>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105A1F-F97F-4869-B2F2-5FFC2FC51A96}"/>
              </a:ext>
            </a:extLst>
          </p:cNvPr>
          <p:cNvSpPr>
            <a:spLocks noGrp="1"/>
          </p:cNvSpPr>
          <p:nvPr>
            <p:ph idx="1"/>
          </p:nvPr>
        </p:nvSpPr>
        <p:spPr>
          <a:xfrm>
            <a:off x="838200" y="365124"/>
            <a:ext cx="10515600" cy="6237153"/>
          </a:xfrm>
        </p:spPr>
        <p:txBody>
          <a:bodyPr>
            <a:normAutofit/>
          </a:bodyPr>
          <a:lstStyle/>
          <a:p>
            <a:pPr marL="0" indent="0" algn="ctr">
              <a:buNone/>
            </a:pPr>
            <a:r>
              <a:rPr lang="en-US" dirty="0"/>
              <a:t>Me </a:t>
            </a:r>
            <a:r>
              <a:rPr lang="en-US" dirty="0" err="1"/>
              <a:t>gusta</a:t>
            </a:r>
            <a:r>
              <a:rPr lang="en-US" dirty="0"/>
              <a:t> el chocolate.  ¿</a:t>
            </a:r>
            <a:r>
              <a:rPr lang="en-US" dirty="0" err="1"/>
              <a:t>Qué</a:t>
            </a:r>
            <a:r>
              <a:rPr lang="en-US" dirty="0"/>
              <a:t> </a:t>
            </a:r>
            <a:r>
              <a:rPr lang="en-US" dirty="0" err="1">
                <a:solidFill>
                  <a:srgbClr val="FF0000"/>
                </a:solidFill>
              </a:rPr>
              <a:t>te</a:t>
            </a:r>
            <a:r>
              <a:rPr lang="en-US" dirty="0"/>
              <a:t> </a:t>
            </a:r>
            <a:r>
              <a:rPr lang="en-US" dirty="0" err="1"/>
              <a:t>gusta</a:t>
            </a:r>
            <a:r>
              <a:rPr lang="en-US" dirty="0"/>
              <a:t>?</a:t>
            </a:r>
          </a:p>
          <a:p>
            <a:pPr marL="0" indent="0" algn="ctr">
              <a:buNone/>
            </a:pPr>
            <a:endParaRPr lang="en-US" dirty="0"/>
          </a:p>
          <a:p>
            <a:pPr marL="0" indent="0">
              <a:buNone/>
            </a:pPr>
            <a:r>
              <a:rPr lang="en-US" dirty="0"/>
              <a:t>Yeah, you might not want to talk about just what YOU like.  You might want to talk about something someone else likes.</a:t>
            </a:r>
          </a:p>
          <a:p>
            <a:pPr marL="0" indent="0">
              <a:buNone/>
            </a:pPr>
            <a:endParaRPr lang="en-US" dirty="0"/>
          </a:p>
          <a:p>
            <a:pPr marL="0" indent="0" algn="ctr">
              <a:buNone/>
            </a:pPr>
            <a:r>
              <a:rPr lang="en-US" dirty="0"/>
              <a:t>¿</a:t>
            </a:r>
            <a:r>
              <a:rPr lang="en-US" dirty="0" err="1"/>
              <a:t>Te</a:t>
            </a:r>
            <a:r>
              <a:rPr lang="en-US" dirty="0"/>
              <a:t> </a:t>
            </a:r>
            <a:r>
              <a:rPr lang="en-US" dirty="0" err="1"/>
              <a:t>gusta</a:t>
            </a:r>
            <a:r>
              <a:rPr lang="en-US" dirty="0"/>
              <a:t> el chocolate?</a:t>
            </a:r>
          </a:p>
          <a:p>
            <a:pPr marL="0" indent="0" algn="ctr">
              <a:buNone/>
            </a:pPr>
            <a:r>
              <a:rPr lang="en-US" dirty="0"/>
              <a:t>¿</a:t>
            </a:r>
            <a:r>
              <a:rPr lang="en-US" dirty="0" err="1"/>
              <a:t>Te</a:t>
            </a:r>
            <a:r>
              <a:rPr lang="en-US" dirty="0"/>
              <a:t> </a:t>
            </a:r>
            <a:r>
              <a:rPr lang="en-US" dirty="0" err="1"/>
              <a:t>gustan</a:t>
            </a:r>
            <a:r>
              <a:rPr lang="en-US" dirty="0"/>
              <a:t> los </a:t>
            </a:r>
            <a:r>
              <a:rPr lang="en-US" dirty="0" err="1"/>
              <a:t>gatos</a:t>
            </a:r>
            <a:r>
              <a:rPr lang="en-US" dirty="0"/>
              <a:t>?</a:t>
            </a:r>
          </a:p>
          <a:p>
            <a:pPr marL="0" indent="0" algn="ctr">
              <a:buNone/>
            </a:pPr>
            <a:endParaRPr lang="en-US" dirty="0"/>
          </a:p>
          <a:p>
            <a:pPr marL="0" indent="0">
              <a:buNone/>
            </a:pPr>
            <a:r>
              <a:rPr lang="en-US" dirty="0"/>
              <a:t>You can see the only difference between saying “I like” and “you like” is “me” and “</a:t>
            </a:r>
            <a:r>
              <a:rPr lang="en-US" dirty="0" err="1"/>
              <a:t>te</a:t>
            </a:r>
            <a:r>
              <a:rPr lang="en-US" dirty="0"/>
              <a:t>.”  So let’s do one more:</a:t>
            </a:r>
          </a:p>
          <a:p>
            <a:pPr marL="0" indent="0">
              <a:buNone/>
            </a:pPr>
            <a:endParaRPr lang="en-US" dirty="0"/>
          </a:p>
          <a:p>
            <a:pPr marL="0" indent="0" algn="ctr">
              <a:buNone/>
            </a:pPr>
            <a:r>
              <a:rPr lang="en-US" dirty="0"/>
              <a:t>Le </a:t>
            </a:r>
            <a:r>
              <a:rPr lang="en-US" dirty="0" err="1"/>
              <a:t>gusta</a:t>
            </a:r>
            <a:r>
              <a:rPr lang="en-US" dirty="0"/>
              <a:t> el chocolate. – He (or she) likes chocolate.</a:t>
            </a:r>
          </a:p>
        </p:txBody>
      </p:sp>
    </p:spTree>
    <p:extLst>
      <p:ext uri="{BB962C8B-B14F-4D97-AF65-F5344CB8AC3E}">
        <p14:creationId xmlns:p14="http://schemas.microsoft.com/office/powerpoint/2010/main" val="343124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1000"/>
                                        <p:tgtEl>
                                          <p:spTgt spid="3">
                                            <p:txEl>
                                              <p:pRg st="5" end="5"/>
                                            </p:txEl>
                                          </p:spTgt>
                                        </p:tgtEl>
                                      </p:cBhvr>
                                    </p:animEffect>
                                    <p:anim calcmode="lin" valueType="num">
                                      <p:cBhvr>
                                        <p:cTn id="27"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animEffect transition="in" filter="fade">
                                      <p:cBhvr>
                                        <p:cTn id="33" dur="1000"/>
                                        <p:tgtEl>
                                          <p:spTgt spid="3">
                                            <p:txEl>
                                              <p:pRg st="7" end="7"/>
                                            </p:txEl>
                                          </p:spTgt>
                                        </p:tgtEl>
                                      </p:cBhvr>
                                    </p:animEffect>
                                    <p:anim calcmode="lin" valueType="num">
                                      <p:cBhvr>
                                        <p:cTn id="3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42" presetClass="entr" presetSubtype="0" fill="hold" nodeType="after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Effect transition="in" filter="fade">
                                      <p:cBhvr>
                                        <p:cTn id="39" dur="1000"/>
                                        <p:tgtEl>
                                          <p:spTgt spid="3">
                                            <p:txEl>
                                              <p:pRg st="9" end="9"/>
                                            </p:txEl>
                                          </p:spTgt>
                                        </p:tgtEl>
                                      </p:cBhvr>
                                    </p:animEffect>
                                    <p:anim calcmode="lin" valueType="num">
                                      <p:cBhvr>
                                        <p:cTn id="4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1"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B2C24C-FD2F-4D3B-A032-BC6459BF03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E553E9F-06DC-46DC-8387-800300FD6BFD}"/>
              </a:ext>
            </a:extLst>
          </p:cNvPr>
          <p:cNvSpPr>
            <a:spLocks noGrp="1"/>
          </p:cNvSpPr>
          <p:nvPr>
            <p:ph idx="1"/>
          </p:nvPr>
        </p:nvSpPr>
        <p:spPr>
          <a:xfrm>
            <a:off x="495945" y="365125"/>
            <a:ext cx="11236271" cy="6127750"/>
          </a:xfrm>
        </p:spPr>
        <p:txBody>
          <a:bodyPr>
            <a:normAutofit lnSpcReduction="10000"/>
          </a:bodyPr>
          <a:lstStyle/>
          <a:p>
            <a:pPr marL="0" indent="0">
              <a:buNone/>
            </a:pPr>
            <a:r>
              <a:rPr lang="en-US" dirty="0"/>
              <a:t>So now you can say</a:t>
            </a:r>
          </a:p>
          <a:p>
            <a:pPr marL="0" indent="0">
              <a:buNone/>
            </a:pPr>
            <a:endParaRPr lang="en-US" dirty="0"/>
          </a:p>
          <a:p>
            <a:pPr marL="0" indent="0">
              <a:buNone/>
            </a:pPr>
            <a:r>
              <a:rPr lang="en-US" dirty="0"/>
              <a:t>		Me </a:t>
            </a:r>
            <a:r>
              <a:rPr lang="en-US" dirty="0" err="1"/>
              <a:t>gusta</a:t>
            </a:r>
            <a:r>
              <a:rPr lang="en-US" dirty="0"/>
              <a:t> el chocolate. – I like chocolate</a:t>
            </a:r>
          </a:p>
          <a:p>
            <a:pPr marL="0" indent="0">
              <a:buNone/>
            </a:pPr>
            <a:r>
              <a:rPr lang="en-US" dirty="0"/>
              <a:t>		Me </a:t>
            </a:r>
            <a:r>
              <a:rPr lang="en-US" dirty="0" err="1"/>
              <a:t>gustan</a:t>
            </a:r>
            <a:r>
              <a:rPr lang="en-US" dirty="0"/>
              <a:t> los </a:t>
            </a:r>
            <a:r>
              <a:rPr lang="en-US" dirty="0" err="1"/>
              <a:t>gatos</a:t>
            </a:r>
            <a:r>
              <a:rPr lang="en-US" dirty="0"/>
              <a:t>. – I like cats.</a:t>
            </a:r>
          </a:p>
          <a:p>
            <a:pPr marL="0" indent="0">
              <a:buNone/>
            </a:pPr>
            <a:r>
              <a:rPr lang="en-US" dirty="0"/>
              <a:t>		</a:t>
            </a:r>
            <a:r>
              <a:rPr lang="en-US" dirty="0" err="1"/>
              <a:t>Te</a:t>
            </a:r>
            <a:r>
              <a:rPr lang="en-US" dirty="0"/>
              <a:t> </a:t>
            </a:r>
            <a:r>
              <a:rPr lang="en-US" dirty="0" err="1"/>
              <a:t>gusta</a:t>
            </a:r>
            <a:r>
              <a:rPr lang="en-US" dirty="0"/>
              <a:t> el chocolate. – You like chocolate.</a:t>
            </a:r>
          </a:p>
          <a:p>
            <a:pPr marL="0" indent="0">
              <a:buNone/>
            </a:pPr>
            <a:r>
              <a:rPr lang="en-US" dirty="0"/>
              <a:t>		</a:t>
            </a:r>
            <a:r>
              <a:rPr lang="en-US" dirty="0" err="1"/>
              <a:t>Te</a:t>
            </a:r>
            <a:r>
              <a:rPr lang="en-US" dirty="0"/>
              <a:t> </a:t>
            </a:r>
            <a:r>
              <a:rPr lang="en-US" dirty="0" err="1"/>
              <a:t>gustan</a:t>
            </a:r>
            <a:r>
              <a:rPr lang="en-US" dirty="0"/>
              <a:t> los </a:t>
            </a:r>
            <a:r>
              <a:rPr lang="en-US" dirty="0" err="1"/>
              <a:t>gatos</a:t>
            </a:r>
            <a:r>
              <a:rPr lang="en-US" dirty="0"/>
              <a:t>. – You like cats.</a:t>
            </a:r>
          </a:p>
          <a:p>
            <a:pPr marL="0" indent="0">
              <a:buNone/>
            </a:pPr>
            <a:r>
              <a:rPr lang="en-US" dirty="0"/>
              <a:t>		Le </a:t>
            </a:r>
            <a:r>
              <a:rPr lang="en-US" dirty="0" err="1"/>
              <a:t>gusta</a:t>
            </a:r>
            <a:r>
              <a:rPr lang="en-US" dirty="0"/>
              <a:t> el chocolate. – He (or she) likes chocolate.</a:t>
            </a:r>
          </a:p>
          <a:p>
            <a:pPr marL="0" indent="0">
              <a:buNone/>
            </a:pPr>
            <a:r>
              <a:rPr lang="en-US" dirty="0"/>
              <a:t>		Le </a:t>
            </a:r>
            <a:r>
              <a:rPr lang="en-US" dirty="0" err="1"/>
              <a:t>gustan</a:t>
            </a:r>
            <a:r>
              <a:rPr lang="en-US" dirty="0"/>
              <a:t> los </a:t>
            </a:r>
            <a:r>
              <a:rPr lang="en-US" dirty="0" err="1"/>
              <a:t>gatos</a:t>
            </a:r>
            <a:r>
              <a:rPr lang="en-US" dirty="0"/>
              <a:t>. – He (or she) likes cats.</a:t>
            </a:r>
          </a:p>
          <a:p>
            <a:pPr marL="0" indent="0">
              <a:buNone/>
            </a:pPr>
            <a:endParaRPr lang="en-US" dirty="0"/>
          </a:p>
          <a:p>
            <a:pPr marL="0" indent="0">
              <a:buNone/>
            </a:pPr>
            <a:r>
              <a:rPr lang="en-US" dirty="0"/>
              <a:t>You’ll find this useful when you have to start writing compositions.</a:t>
            </a:r>
          </a:p>
          <a:p>
            <a:pPr marL="0" indent="0">
              <a:buNone/>
            </a:pPr>
            <a:endParaRPr lang="en-US" dirty="0"/>
          </a:p>
          <a:p>
            <a:pPr marL="0" indent="0">
              <a:buNone/>
            </a:pPr>
            <a:r>
              <a:rPr lang="en-US" dirty="0"/>
              <a:t>And there’s no homework with this, so be sure to remember it when you have to write a composition based on “Las </a:t>
            </a:r>
            <a:r>
              <a:rPr lang="en-US" dirty="0" err="1"/>
              <a:t>estaciones</a:t>
            </a:r>
            <a:r>
              <a:rPr lang="en-US" dirty="0"/>
              <a:t>.”</a:t>
            </a:r>
          </a:p>
        </p:txBody>
      </p:sp>
    </p:spTree>
    <p:extLst>
      <p:ext uri="{BB962C8B-B14F-4D97-AF65-F5344CB8AC3E}">
        <p14:creationId xmlns:p14="http://schemas.microsoft.com/office/powerpoint/2010/main" val="38906735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1000"/>
                                        <p:tgtEl>
                                          <p:spTgt spid="3">
                                            <p:txEl>
                                              <p:pRg st="2" end="2"/>
                                            </p:txEl>
                                          </p:spTgt>
                                        </p:tgtEl>
                                      </p:cBhvr>
                                    </p:animEffect>
                                    <p:anim calcmode="lin" valueType="num">
                                      <p:cBhvr>
                                        <p:cTn id="1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0"/>
                                        <p:tgtEl>
                                          <p:spTgt spid="3">
                                            <p:txEl>
                                              <p:pRg st="4" end="4"/>
                                            </p:txEl>
                                          </p:spTgt>
                                        </p:tgtEl>
                                      </p:cBhvr>
                                    </p:animEffect>
                                    <p:anim calcmode="lin" valueType="num">
                                      <p:cBhvr>
                                        <p:cTn id="2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1000"/>
                                        <p:tgtEl>
                                          <p:spTgt spid="3">
                                            <p:txEl>
                                              <p:pRg st="7" end="7"/>
                                            </p:txEl>
                                          </p:spTgt>
                                        </p:tgtEl>
                                      </p:cBhvr>
                                    </p:animEffect>
                                    <p:anim calcmode="lin" valueType="num">
                                      <p:cBhvr>
                                        <p:cTn id="44"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3">
                                            <p:txEl>
                                              <p:pRg st="9" end="9"/>
                                            </p:txEl>
                                          </p:spTgt>
                                        </p:tgtEl>
                                        <p:attrNameLst>
                                          <p:attrName>style.visibility</p:attrName>
                                        </p:attrNameLst>
                                      </p:cBhvr>
                                      <p:to>
                                        <p:strVal val="visible"/>
                                      </p:to>
                                    </p:set>
                                    <p:animEffect transition="in" filter="fade">
                                      <p:cBhvr>
                                        <p:cTn id="50" dur="1000"/>
                                        <p:tgtEl>
                                          <p:spTgt spid="3">
                                            <p:txEl>
                                              <p:pRg st="9" end="9"/>
                                            </p:txEl>
                                          </p:spTgt>
                                        </p:tgtEl>
                                      </p:cBhvr>
                                    </p:animEffect>
                                    <p:anim calcmode="lin" valueType="num">
                                      <p:cBhvr>
                                        <p:cTn id="51"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2"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3">
                                            <p:txEl>
                                              <p:pRg st="11" end="11"/>
                                            </p:txEl>
                                          </p:spTgt>
                                        </p:tgtEl>
                                        <p:attrNameLst>
                                          <p:attrName>style.visibility</p:attrName>
                                        </p:attrNameLst>
                                      </p:cBhvr>
                                      <p:to>
                                        <p:strVal val="visible"/>
                                      </p:to>
                                    </p:set>
                                    <p:animEffect transition="in" filter="fade">
                                      <p:cBhvr>
                                        <p:cTn id="57" dur="1000"/>
                                        <p:tgtEl>
                                          <p:spTgt spid="3">
                                            <p:txEl>
                                              <p:pRg st="11" end="11"/>
                                            </p:txEl>
                                          </p:spTgt>
                                        </p:tgtEl>
                                      </p:cBhvr>
                                    </p:animEffect>
                                    <p:anim calcmode="lin" valueType="num">
                                      <p:cBhvr>
                                        <p:cTn id="58"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TotalTime>
  <Words>210</Words>
  <Application>Microsoft Office PowerPoint</Application>
  <PresentationFormat>Widescreen</PresentationFormat>
  <Paragraphs>34</Paragraphs>
  <Slides>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vt:i4>
      </vt:variant>
    </vt:vector>
  </HeadingPairs>
  <TitlesOfParts>
    <vt:vector size="8" baseType="lpstr">
      <vt:lpstr>Arial</vt:lpstr>
      <vt:lpstr>Calibri</vt:lpstr>
      <vt:lpstr>Calibri Light</vt:lpstr>
      <vt:lpstr>Office Theme</vt:lpstr>
      <vt:lpstr>¡Me gusta!</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 gusta!</dc:title>
  <dc:creator>Karen Guffey</dc:creator>
  <cp:lastModifiedBy>Karen Guffey</cp:lastModifiedBy>
  <cp:revision>1</cp:revision>
  <dcterms:created xsi:type="dcterms:W3CDTF">2020-06-19T18:52:08Z</dcterms:created>
  <dcterms:modified xsi:type="dcterms:W3CDTF">2020-06-19T19:07:31Z</dcterms:modified>
</cp:coreProperties>
</file>