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4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2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8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1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0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0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4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188F6-F587-4814-8C2A-A5636A4FA87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B55B3-DEB7-4652-9AEB-76D155F6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a.com/cb/56972.html" TargetMode="External"/><Relationship Id="rId2" Type="http://schemas.openxmlformats.org/officeDocument/2006/relationships/hyperlink" Target="http://www.phschool.com/atschool/writing_grammar_08/grade11/exercise_bank/chapter17/wag11_act_17-4c.cf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Interjections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7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 interjection is a word (or, occasionally, a phrase) to express emotion.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Ouch</a:t>
            </a:r>
            <a:r>
              <a:rPr lang="en-US" dirty="0" smtClean="0"/>
              <a:t>!  That hurt!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Wow</a:t>
            </a:r>
            <a:r>
              <a:rPr lang="en-US" dirty="0" smtClean="0"/>
              <a:t>!  He won a million dollars.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Yuck</a:t>
            </a:r>
            <a:r>
              <a:rPr lang="en-US" dirty="0" smtClean="0"/>
              <a:t>!  That stuff stinks.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Interjections are grammatically unrelated to the rest of the sentence.  That is, they don’t describe any other word (like adjectives describe nouns) &amp; don’t go together with anything (like subject + verb).  They’re normally separated from the sentence by an exclamation point (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) or a comma.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There’s really not much else to say about interjections, so let’s see if you can identify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http://www.phschool.com/atschool/writing_grammar_08/grade11/exercise_bank/chapter17/wag11_act_17-4c.cfm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smtClean="0">
                <a:hlinkClick r:id="rId3"/>
              </a:rPr>
              <a:t>http://www.quia.com/cb/56972.html</a:t>
            </a:r>
            <a:endParaRPr lang="en-US" sz="240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4351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Interjections</vt:lpstr>
      <vt:lpstr>PowerPoint Presentation</vt:lpstr>
      <vt:lpstr>PowerPoint Presentation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Interjections</dc:title>
  <dc:creator>Karen Guffey</dc:creator>
  <cp:lastModifiedBy>Karen Guffey</cp:lastModifiedBy>
  <cp:revision>6</cp:revision>
  <dcterms:created xsi:type="dcterms:W3CDTF">2014-06-30T18:59:18Z</dcterms:created>
  <dcterms:modified xsi:type="dcterms:W3CDTF">2014-06-30T19:53:42Z</dcterms:modified>
</cp:coreProperties>
</file>