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2" r:id="rId4"/>
    <p:sldId id="270" r:id="rId5"/>
    <p:sldId id="271" r:id="rId6"/>
    <p:sldId id="273" r:id="rId7"/>
    <p:sldId id="279" r:id="rId8"/>
    <p:sldId id="280" r:id="rId9"/>
    <p:sldId id="275" r:id="rId10"/>
    <p:sldId id="277" r:id="rId11"/>
    <p:sldId id="278" r:id="rId12"/>
    <p:sldId id="276" r:id="rId13"/>
    <p:sldId id="281" r:id="rId14"/>
    <p:sldId id="258" r:id="rId15"/>
    <p:sldId id="268" r:id="rId16"/>
    <p:sldId id="260" r:id="rId17"/>
    <p:sldId id="263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2" autoAdjust="0"/>
  </p:normalViewPr>
  <p:slideViewPr>
    <p:cSldViewPr snapToGrid="0" snapToObjects="1">
      <p:cViewPr varScale="1">
        <p:scale>
          <a:sx n="72" d="100"/>
          <a:sy n="72" d="100"/>
        </p:scale>
        <p:origin x="11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58DD5-77CB-0345-B8A4-4634BFE89257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043D-748D-C94D-A5C2-1872FA47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E90E-A1EB-44D2-8549-4BC1CF533A1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10E8-9658-4E28-842F-DD86A1593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10E8-9658-4E28-842F-DD86A15938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2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10E8-9658-4E28-842F-DD86A15938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2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9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1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196E-BF9F-486A-BDBB-B37A9599E9F6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BEB7-EFF0-4F13-B249-094169508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3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938" y="3712695"/>
            <a:ext cx="7542212" cy="225300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173" y="5752336"/>
            <a:ext cx="7542212" cy="1030942"/>
          </a:xfrm>
        </p:spPr>
        <p:txBody>
          <a:bodyPr>
            <a:normAutofit/>
          </a:bodyPr>
          <a:lstStyle/>
          <a:p>
            <a:r>
              <a:rPr lang="en-US" sz="2400" b="1" dirty="0"/>
              <a:t>Early Algebra ECE Course</a:t>
            </a:r>
            <a:br>
              <a:rPr lang="en-US" sz="2400" b="1" dirty="0"/>
            </a:br>
            <a:r>
              <a:rPr lang="en-US" sz="2400" b="1" dirty="0"/>
              <a:t> Dr. Geoff Clement, July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98" y="514200"/>
            <a:ext cx="6303963" cy="50943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Raised to Negative Exponents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4944" y="1528129"/>
            <a:ext cx="6353176" cy="45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 Number to the Zero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064" y="1543369"/>
            <a:ext cx="6429376" cy="49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Raising a Product to a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544" y="1570196"/>
            <a:ext cx="5871405" cy="45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2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 Quotient to a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36" y="1490344"/>
            <a:ext cx="6540438" cy="49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410082"/>
              </p:ext>
            </p:extLst>
          </p:nvPr>
        </p:nvGraphicFramePr>
        <p:xfrm>
          <a:off x="2295525" y="1638300"/>
          <a:ext cx="4403725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1371600" imgH="1396800" progId="Equation.3">
                  <p:embed/>
                </p:oleObj>
              </mc:Choice>
              <mc:Fallback>
                <p:oleObj name="Equation" r:id="rId3" imgW="1371600" imgH="1396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1638300"/>
                        <a:ext cx="4403725" cy="448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286232"/>
              </p:ext>
            </p:extLst>
          </p:nvPr>
        </p:nvGraphicFramePr>
        <p:xfrm>
          <a:off x="1982788" y="1830388"/>
          <a:ext cx="4999037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3" imgW="1600200" imgH="1435100" progId="Equation.3">
                  <p:embed/>
                </p:oleObj>
              </mc:Choice>
              <mc:Fallback>
                <p:oleObj name="Equation" r:id="rId3" imgW="1600200" imgH="143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1830388"/>
                        <a:ext cx="4999037" cy="448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46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759846"/>
              </p:ext>
            </p:extLst>
          </p:nvPr>
        </p:nvGraphicFramePr>
        <p:xfrm>
          <a:off x="2528888" y="1520825"/>
          <a:ext cx="4008437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Equation" r:id="rId3" imgW="1282700" imgH="1435100" progId="Equation.3">
                  <p:embed/>
                </p:oleObj>
              </mc:Choice>
              <mc:Fallback>
                <p:oleObj name="Equation" r:id="rId3" imgW="1282700" imgH="14351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520825"/>
                        <a:ext cx="4008437" cy="448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326"/>
            <a:ext cx="7886700" cy="1325563"/>
          </a:xfrm>
        </p:spPr>
        <p:txBody>
          <a:bodyPr/>
          <a:lstStyle/>
          <a:p>
            <a:r>
              <a:rPr lang="en-US" dirty="0"/>
              <a:t>A mixture of many of the rules . . 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235517"/>
              </p:ext>
            </p:extLst>
          </p:nvPr>
        </p:nvGraphicFramePr>
        <p:xfrm>
          <a:off x="4444410" y="2496487"/>
          <a:ext cx="2466163" cy="70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3" imgW="711000" imgH="203040" progId="Equation.3">
                  <p:embed/>
                </p:oleObj>
              </mc:Choice>
              <mc:Fallback>
                <p:oleObj name="Equation" r:id="rId3" imgW="711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4410" y="2496487"/>
                        <a:ext cx="2466163" cy="704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37773"/>
              </p:ext>
            </p:extLst>
          </p:nvPr>
        </p:nvGraphicFramePr>
        <p:xfrm>
          <a:off x="1690577" y="2033919"/>
          <a:ext cx="1037117" cy="162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5" imgW="266400" imgH="419040" progId="Equation.3">
                  <p:embed/>
                </p:oleObj>
              </mc:Choice>
              <mc:Fallback>
                <p:oleObj name="Equation" r:id="rId5" imgW="2664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0577" y="2033919"/>
                        <a:ext cx="1037117" cy="162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59500"/>
              </p:ext>
            </p:extLst>
          </p:nvPr>
        </p:nvGraphicFramePr>
        <p:xfrm>
          <a:off x="1203251" y="4675667"/>
          <a:ext cx="6926676" cy="78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7" imgW="2019240" imgH="228600" progId="Equation.3">
                  <p:embed/>
                </p:oleObj>
              </mc:Choice>
              <mc:Fallback>
                <p:oleObj name="Equation" r:id="rId7" imgW="2019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3251" y="4675667"/>
                        <a:ext cx="6926676" cy="784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8326"/>
            <a:ext cx="7886700" cy="1325563"/>
          </a:xfrm>
        </p:spPr>
        <p:txBody>
          <a:bodyPr/>
          <a:lstStyle/>
          <a:p>
            <a:r>
              <a:rPr lang="en-US" dirty="0"/>
              <a:t>A mixture of many of the rules . . 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55480"/>
              </p:ext>
            </p:extLst>
          </p:nvPr>
        </p:nvGraphicFramePr>
        <p:xfrm>
          <a:off x="1858926" y="2119701"/>
          <a:ext cx="4931882" cy="97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8926" y="2119701"/>
                        <a:ext cx="4931882" cy="97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624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85431"/>
              </p:ext>
            </p:extLst>
          </p:nvPr>
        </p:nvGraphicFramePr>
        <p:xfrm>
          <a:off x="2724835" y="3762762"/>
          <a:ext cx="3370279" cy="205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Equation" r:id="rId7" imgW="685800" imgH="419040" progId="Equation.3">
                  <p:embed/>
                </p:oleObj>
              </mc:Choice>
              <mc:Fallback>
                <p:oleObj name="Equation" r:id="rId7" imgW="685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24835" y="3762762"/>
                        <a:ext cx="3370279" cy="2059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67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addition is a way to look at _____________________ .</a:t>
            </a:r>
          </a:p>
          <a:p>
            <a:endParaRPr lang="en-US" dirty="0"/>
          </a:p>
          <a:p>
            <a:r>
              <a:rPr lang="en-US" dirty="0"/>
              <a:t>For example, 3 + 3 + 3 + 3 = ________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Repeated multiplication is equivalent to</a:t>
            </a:r>
          </a:p>
          <a:p>
            <a:pPr marL="0" indent="0">
              <a:buNone/>
            </a:pPr>
            <a:r>
              <a:rPr lang="en-US" dirty="0"/>
              <a:t>	_________________ 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3 × 3 × 3 × 3 = ________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86083" y="2884170"/>
            <a:ext cx="2281238" cy="1440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03" y="5519737"/>
            <a:ext cx="792162" cy="792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86" y="5461634"/>
            <a:ext cx="792162" cy="79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8" y="5461634"/>
            <a:ext cx="792162" cy="7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480" y="462121"/>
            <a:ext cx="3368040" cy="259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9" y="3500120"/>
            <a:ext cx="5006369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cube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67702" y="443165"/>
            <a:ext cx="7581901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Exponents Introduction</a:t>
            </a:r>
          </a:p>
        </p:txBody>
      </p:sp>
      <p:sp>
        <p:nvSpPr>
          <p:cNvPr id="4" name="AutoShape 2" descr="Image result for cub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67702" y="1638808"/>
            <a:ext cx="8059738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dirty="0"/>
              <a:t>For each figure, give the corresponding base and exponent, then give the meaning and value of each of these expressions.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785" y="2976487"/>
            <a:ext cx="3294215" cy="2220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6" y="2996489"/>
            <a:ext cx="2333494" cy="2472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970" y="3053639"/>
            <a:ext cx="2404761" cy="24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Write each expression as an exponent, and then find its value.</a:t>
            </a:r>
          </a:p>
          <a:p>
            <a:endParaRPr lang="en-US" sz="2800" dirty="0"/>
          </a:p>
          <a:p>
            <a:pPr lvl="1"/>
            <a:r>
              <a:rPr lang="en-US" sz="2400" dirty="0"/>
              <a:t>2 × 2 × 2 × 2 × 2 × 2 × 2 × 2 × 2 × 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5 × 5 × 5 × 5 × 5 × 5 × 5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3 × 3 × 3 × 3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10 × 10 × 10 × 10 × 10 × 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Exponents Rule!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267" y="534987"/>
            <a:ext cx="2584133" cy="55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1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Two Powers With the Same 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2010" y="2251234"/>
            <a:ext cx="3525840" cy="279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04803"/>
            <a:ext cx="3292475" cy="42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Two Powers With the Same Base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903" y="3434080"/>
            <a:ext cx="3467458" cy="258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" y="1782763"/>
            <a:ext cx="5088653" cy="38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power of a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424" y="1650841"/>
            <a:ext cx="5982335" cy="44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196</Words>
  <Application>Microsoft Office PowerPoint</Application>
  <PresentationFormat>On-screen Show (4:3)</PresentationFormat>
  <Paragraphs>44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Equation</vt:lpstr>
      <vt:lpstr>PowerPoint Presentation</vt:lpstr>
      <vt:lpstr>Exponents Introduction</vt:lpstr>
      <vt:lpstr>PowerPoint Presentation</vt:lpstr>
      <vt:lpstr>Exponents Introduction</vt:lpstr>
      <vt:lpstr>Exponents Introduction</vt:lpstr>
      <vt:lpstr>Exponents Rule!</vt:lpstr>
      <vt:lpstr>Multiplying Two Powers With the Same Base</vt:lpstr>
      <vt:lpstr>Dividing Two Powers With the Same Base</vt:lpstr>
      <vt:lpstr>Finding a power of a power</vt:lpstr>
      <vt:lpstr>Numbers Raised to Negative Exponents</vt:lpstr>
      <vt:lpstr>Raising a Number to the Zero Power</vt:lpstr>
      <vt:lpstr>Raising a Product to a Power</vt:lpstr>
      <vt:lpstr>Raising a Quotient to a Power</vt:lpstr>
      <vt:lpstr>Examples</vt:lpstr>
      <vt:lpstr>Examples</vt:lpstr>
      <vt:lpstr>Examples</vt:lpstr>
      <vt:lpstr>A mixture of many of the rules . . .</vt:lpstr>
      <vt:lpstr>A mixture of many of the rules . . .</vt:lpstr>
    </vt:vector>
  </TitlesOfParts>
  <Company>Abraham Baldwin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 Rules &amp; Scientific Notation</dc:title>
  <dc:creator>Geoff Clement</dc:creator>
  <cp:lastModifiedBy>Geoff Clement</cp:lastModifiedBy>
  <cp:revision>36</cp:revision>
  <cp:lastPrinted>2011-04-14T00:51:06Z</cp:lastPrinted>
  <dcterms:created xsi:type="dcterms:W3CDTF">2011-04-14T00:42:09Z</dcterms:created>
  <dcterms:modified xsi:type="dcterms:W3CDTF">2017-07-11T23:03:48Z</dcterms:modified>
</cp:coreProperties>
</file>