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76" r:id="rId5"/>
    <p:sldId id="275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5653F3-B5EF-476D-B872-FAFCAA131E6B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275" y="922402"/>
            <a:ext cx="10363200" cy="17801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Geoff F. Clement</a:t>
            </a:r>
            <a:r>
              <a:rPr lang="en-US" dirty="0"/>
              <a:t>		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668" y="3004286"/>
            <a:ext cx="8534400" cy="1473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Introduction</a:t>
            </a:r>
          </a:p>
        </p:txBody>
      </p:sp>
      <p:pic>
        <p:nvPicPr>
          <p:cNvPr id="1026" name="Picture 2" descr="C:\Users\gclement\Desktop\Dr Dadge and Betha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37" y="3824514"/>
            <a:ext cx="2742263" cy="27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Photos\GeoffSar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1" y="3429000"/>
            <a:ext cx="2197434" cy="313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121" y="2755193"/>
            <a:ext cx="2225616" cy="2967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A97BF4-6881-4D95-B4A0-DC6361EB8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414" y="456732"/>
            <a:ext cx="2596825" cy="34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1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life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54" y="1536087"/>
            <a:ext cx="7842739" cy="523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63DA57-CFF9-4310-A44B-1398B33A8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11" y="932571"/>
            <a:ext cx="2146288" cy="2861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11A372-85D4-4267-90FE-1D10C099F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10" y="3870594"/>
            <a:ext cx="2146287" cy="28617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5" y="1811548"/>
            <a:ext cx="11134751" cy="2398144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marR="5715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g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re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w up in Atlant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nd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ea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rn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d </a:t>
            </a:r>
            <a:r>
              <a:rPr lang="en-US" spc="25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d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g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n M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them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s f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om E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Univ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rsi</a:t>
            </a:r>
            <a:r>
              <a:rPr lang="en-US" spc="25" dirty="0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spc="-25" dirty="0">
                <a:latin typeface="Times New Roman"/>
                <a:ea typeface="Times New Roman"/>
                <a:cs typeface="Times New Roman"/>
              </a:rPr>
              <a:t>y in 1983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I finished 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spc="-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M.Ed. d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g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in M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th Edu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on 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 G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ia S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te 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niv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rsi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in 1987.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Thirty years later, in 2017, I completed an Ed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. D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degree in Curriculum and Instruction with an emphasis on early childhood and elementary education/mathematics education at Georgia State University.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4" name="AutoShape 2" descr="Emory University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Emory University ho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Emory University hom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Emory University ho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Emory University hom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Emory University hom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Emory University hom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Emory University hom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Emory University hom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75" y="4863135"/>
            <a:ext cx="1232650" cy="10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52" y="4396903"/>
            <a:ext cx="2675530" cy="226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01" y="4396903"/>
            <a:ext cx="3426358" cy="226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32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3746" y="2433927"/>
            <a:ext cx="10500157" cy="3863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peers voted me College Park High “Teacher of the Year”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1988 (Fulton Co. Schools).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ABAC, I was awarded the Donaldson Award for Teaching Excellence during the 2001-2002 academic year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2007-2008 academic year.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strive to use the gifts God has given me and give Him glory for anything He has done in and through me as a classroom instructor of a variety of mathematics and mathematics education classes over the years.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347" y="562615"/>
            <a:ext cx="10972800" cy="1252728"/>
          </a:xfrm>
        </p:spPr>
        <p:txBody>
          <a:bodyPr/>
          <a:lstStyle/>
          <a:p>
            <a:r>
              <a:rPr lang="en-US" dirty="0"/>
              <a:t>Teaching &amp; Learning</a:t>
            </a:r>
          </a:p>
        </p:txBody>
      </p:sp>
    </p:spTree>
    <p:extLst>
      <p:ext uri="{BB962C8B-B14F-4D97-AF65-F5344CB8AC3E}">
        <p14:creationId xmlns:p14="http://schemas.microsoft.com/office/powerpoint/2010/main" val="308909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3834" y="2646713"/>
            <a:ext cx="11134751" cy="1942540"/>
          </a:xfrm>
        </p:spPr>
        <p:txBody>
          <a:bodyPr>
            <a:normAutofit/>
          </a:bodyPr>
          <a:lstStyle/>
          <a:p>
            <a:pPr marL="0" marR="5715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pc="-3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h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ve 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nj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n-US" spc="-25" dirty="0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d te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hing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h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h s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hool and middle school 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th for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l of 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rs in Col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l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ge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P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rk, 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n </a:t>
            </a:r>
            <a:r>
              <a:rPr lang="en-US" spc="25" dirty="0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olo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bia 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outh Am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ri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nd in 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fee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Coun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spc="-25" dirty="0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nd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ta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u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ht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 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AC (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h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m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ldwin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Ag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icultur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l 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ol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l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g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) f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om 1995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2011 (16</a:t>
            </a:r>
            <a:r>
              <a:rPr lang="en-US" spc="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-25" dirty="0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s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)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. Thou</a:t>
            </a:r>
            <a:r>
              <a:rPr lang="en-US" spc="-15" dirty="0">
                <a:latin typeface="Times New Roman"/>
                <a:ea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h</a:t>
            </a:r>
            <a:r>
              <a:rPr lang="en-US" spc="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loved 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C,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pc="-3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have been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pc="-10" dirty="0">
                <a:latin typeface="Times New Roman"/>
                <a:ea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lad to </a:t>
            </a:r>
            <a:r>
              <a:rPr lang="en-US" spc="10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 a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Go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don</a:t>
            </a:r>
            <a:r>
              <a:rPr lang="en-US" spc="15" dirty="0">
                <a:latin typeface="Times New Roman"/>
                <a:ea typeface="Times New Roman"/>
                <a:cs typeface="Times New Roman"/>
              </a:rPr>
              <a:t> State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Col</a:t>
            </a:r>
            <a:r>
              <a:rPr lang="en-US" spc="5" dirty="0">
                <a:latin typeface="Times New Roman"/>
                <a:ea typeface="Times New Roman"/>
                <a:cs typeface="Times New Roman"/>
              </a:rPr>
              <a:t>l</a:t>
            </a:r>
            <a:r>
              <a:rPr lang="en-US" spc="-5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ge since 2011.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Education/Teaching Career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07" y="4825350"/>
            <a:ext cx="149086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014" y="4775594"/>
            <a:ext cx="2933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E:\Personal\Wycliffe 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92" y="4719831"/>
            <a:ext cx="2540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ulton County Schoo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35" y="4593515"/>
            <a:ext cx="2381757" cy="11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4623" y="2559944"/>
            <a:ext cx="9877777" cy="3261307"/>
          </a:xfrm>
        </p:spPr>
        <p:txBody>
          <a:bodyPr numCol="2"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8/10/1961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5/31/1962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11/23/1985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(and counting!)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counting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3^5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679008"/>
          </a:xfrm>
        </p:spPr>
        <p:txBody>
          <a:bodyPr/>
          <a:lstStyle/>
          <a:p>
            <a:r>
              <a:rPr lang="en-US" dirty="0"/>
              <a:t>Important numbers in my life</a:t>
            </a:r>
          </a:p>
        </p:txBody>
      </p:sp>
    </p:spTree>
    <p:extLst>
      <p:ext uri="{BB962C8B-B14F-4D97-AF65-F5344CB8AC3E}">
        <p14:creationId xmlns:p14="http://schemas.microsoft.com/office/powerpoint/2010/main" val="19457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3369" y="2493035"/>
            <a:ext cx="11645660" cy="3334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enjoy biking, walking my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 (Ramsey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watching movies, woodworking (lately with pallet wood), yard work, reading, sports, and, of course, math problems! I am especially interested in international methods for teaching operations and problem solving.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very grateful for God's grace and love through Jesus Christ. I desire to honor Him in my life as a husband, father, teacher, and granddad (Calla’s “Pops”), and in my church and community involvement.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 you "live and learn", enjoying the process of working hard and having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breakthroughs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understanding, and that you "do your best" to "rise to the challenge"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 and Interests</a:t>
            </a:r>
          </a:p>
        </p:txBody>
      </p:sp>
      <p:pic>
        <p:nvPicPr>
          <p:cNvPr id="3074" name="Picture 2" descr="I:\Personal\Clement_ML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25" y="341960"/>
            <a:ext cx="2256145" cy="169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6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6274" y="2485686"/>
            <a:ext cx="9877777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Dissertation: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the influence of the Singapore Modeling Method on 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prospective elementary teachers in a university mathematics course 	(2017)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Roundtable presentation at CIES Conference (2017)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for publication in 2018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Educator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1101 Mathematical Modeling Textbook (Written in 2000 and revised in 2003, 2005, and 2008)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</p:spTree>
    <p:extLst>
      <p:ext uri="{BB962C8B-B14F-4D97-AF65-F5344CB8AC3E}">
        <p14:creationId xmlns:p14="http://schemas.microsoft.com/office/powerpoint/2010/main" val="2289110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355</TotalTime>
  <Words>468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Candara</vt:lpstr>
      <vt:lpstr>Symbol</vt:lpstr>
      <vt:lpstr>Times New Roman</vt:lpstr>
      <vt:lpstr>Waveform</vt:lpstr>
      <vt:lpstr>Dr. Geoff F. Clement   </vt:lpstr>
      <vt:lpstr>Family life </vt:lpstr>
      <vt:lpstr>Education</vt:lpstr>
      <vt:lpstr>Teaching &amp; Learning</vt:lpstr>
      <vt:lpstr>Education/Teaching Career</vt:lpstr>
      <vt:lpstr>Important numbers in my life</vt:lpstr>
      <vt:lpstr>Hobbies and Interests</vt:lpstr>
      <vt:lpstr>Publications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thinking</dc:title>
  <dc:creator>Geoff Clement</dc:creator>
  <cp:lastModifiedBy>Clement, Geoff</cp:lastModifiedBy>
  <cp:revision>36</cp:revision>
  <dcterms:created xsi:type="dcterms:W3CDTF">2015-08-29T17:49:17Z</dcterms:created>
  <dcterms:modified xsi:type="dcterms:W3CDTF">2024-01-23T18:45:39Z</dcterms:modified>
</cp:coreProperties>
</file>